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6" r:id="rId6"/>
    <p:sldId id="279" r:id="rId7"/>
    <p:sldId id="280" r:id="rId8"/>
    <p:sldId id="281" r:id="rId9"/>
    <p:sldId id="285" r:id="rId10"/>
    <p:sldId id="283" r:id="rId11"/>
    <p:sldId id="282" r:id="rId12"/>
    <p:sldId id="284" r:id="rId13"/>
    <p:sldId id="262" r:id="rId14"/>
    <p:sldId id="260" r:id="rId15"/>
    <p:sldId id="261" r:id="rId16"/>
    <p:sldId id="265" r:id="rId17"/>
    <p:sldId id="277" r:id="rId18"/>
    <p:sldId id="278" r:id="rId19"/>
    <p:sldId id="263" r:id="rId20"/>
    <p:sldId id="264" r:id="rId21"/>
    <p:sldId id="258" r:id="rId22"/>
    <p:sldId id="273"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1A3FCE-49DE-45AB-84AB-B13FAC15E87D}" v="1" dt="2021-05-24T18:11:25.1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FB1A3FCE-49DE-45AB-84AB-B13FAC15E87D}"/>
    <pc:docChg chg="custSel addSld delSld modSld">
      <pc:chgData name="Pascalle Cup" userId="acdf420d-3d1b-463e-9173-44ff0cd1b36a" providerId="ADAL" clId="{FB1A3FCE-49DE-45AB-84AB-B13FAC15E87D}" dt="2021-05-24T18:12:20.778" v="62" actId="1076"/>
      <pc:docMkLst>
        <pc:docMk/>
      </pc:docMkLst>
      <pc:sldChg chg="del">
        <pc:chgData name="Pascalle Cup" userId="acdf420d-3d1b-463e-9173-44ff0cd1b36a" providerId="ADAL" clId="{FB1A3FCE-49DE-45AB-84AB-B13FAC15E87D}" dt="2021-05-24T17:54:12.645" v="0" actId="47"/>
        <pc:sldMkLst>
          <pc:docMk/>
          <pc:sldMk cId="3664779502" sldId="266"/>
        </pc:sldMkLst>
      </pc:sldChg>
      <pc:sldChg chg="addSp delSp modSp new mod modAnim">
        <pc:chgData name="Pascalle Cup" userId="acdf420d-3d1b-463e-9173-44ff0cd1b36a" providerId="ADAL" clId="{FB1A3FCE-49DE-45AB-84AB-B13FAC15E87D}" dt="2021-05-24T18:12:20.778" v="62" actId="1076"/>
        <pc:sldMkLst>
          <pc:docMk/>
          <pc:sldMk cId="530283032" sldId="285"/>
        </pc:sldMkLst>
        <pc:spChg chg="mod">
          <ac:chgData name="Pascalle Cup" userId="acdf420d-3d1b-463e-9173-44ff0cd1b36a" providerId="ADAL" clId="{FB1A3FCE-49DE-45AB-84AB-B13FAC15E87D}" dt="2021-05-24T18:12:14.800" v="59" actId="1076"/>
          <ac:spMkLst>
            <pc:docMk/>
            <pc:sldMk cId="530283032" sldId="285"/>
            <ac:spMk id="2" creationId="{BAE082D5-DB93-4473-9200-13BEA2FC53B6}"/>
          </ac:spMkLst>
        </pc:spChg>
        <pc:spChg chg="add del mod">
          <ac:chgData name="Pascalle Cup" userId="acdf420d-3d1b-463e-9173-44ff0cd1b36a" providerId="ADAL" clId="{FB1A3FCE-49DE-45AB-84AB-B13FAC15E87D}" dt="2021-05-24T18:11:57.478" v="56" actId="478"/>
          <ac:spMkLst>
            <pc:docMk/>
            <pc:sldMk cId="530283032" sldId="285"/>
            <ac:spMk id="4" creationId="{08A579D5-EEFD-4F9D-9AB3-FCDE9F61AF21}"/>
          </ac:spMkLst>
        </pc:spChg>
        <pc:picChg chg="add mod">
          <ac:chgData name="Pascalle Cup" userId="acdf420d-3d1b-463e-9173-44ff0cd1b36a" providerId="ADAL" clId="{FB1A3FCE-49DE-45AB-84AB-B13FAC15E87D}" dt="2021-05-24T18:12:20.778" v="62" actId="1076"/>
          <ac:picMkLst>
            <pc:docMk/>
            <pc:sldMk cId="530283032" sldId="285"/>
            <ac:picMk id="5" creationId="{8A104970-680E-4826-B2A8-9F67F2C458B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585A7C-977B-4F5E-95C0-4B88D5606881}" type="doc">
      <dgm:prSet loTypeId="urn:microsoft.com/office/officeart/2005/8/layout/process1" loCatId="process" qsTypeId="urn:microsoft.com/office/officeart/2005/8/quickstyle/simple1" qsCatId="simple" csTypeId="urn:microsoft.com/office/officeart/2005/8/colors/accent1_2" csCatId="accent1" phldr="1"/>
      <dgm:spPr/>
    </dgm:pt>
    <dgm:pt modelId="{B0A9D0A9-6E81-4E82-9565-BC27C7F00454}">
      <dgm:prSet phldrT="[Tekst]"/>
      <dgm:spPr/>
      <dgm:t>
        <a:bodyPr/>
        <a:lstStyle/>
        <a:p>
          <a:r>
            <a:rPr lang="nl-NL" dirty="0"/>
            <a:t>Aanleiding</a:t>
          </a:r>
        </a:p>
      </dgm:t>
    </dgm:pt>
    <dgm:pt modelId="{3E0B18C1-784E-4F7B-936F-E226688B0274}" type="parTrans" cxnId="{DE65DFCF-00BB-43F4-98E6-7DB8131769F2}">
      <dgm:prSet/>
      <dgm:spPr/>
      <dgm:t>
        <a:bodyPr/>
        <a:lstStyle/>
        <a:p>
          <a:endParaRPr lang="nl-NL"/>
        </a:p>
      </dgm:t>
    </dgm:pt>
    <dgm:pt modelId="{C771EFAE-2276-4982-AC31-76C3F47E8CBE}" type="sibTrans" cxnId="{DE65DFCF-00BB-43F4-98E6-7DB8131769F2}">
      <dgm:prSet/>
      <dgm:spPr/>
      <dgm:t>
        <a:bodyPr/>
        <a:lstStyle/>
        <a:p>
          <a:endParaRPr lang="nl-NL"/>
        </a:p>
      </dgm:t>
    </dgm:pt>
    <dgm:pt modelId="{7FAA63B0-2BC6-4158-9800-0A63225E6269}">
      <dgm:prSet phldrT="[Tekst]"/>
      <dgm:spPr/>
      <dgm:t>
        <a:bodyPr/>
        <a:lstStyle/>
        <a:p>
          <a:r>
            <a:rPr lang="nl-NL" dirty="0"/>
            <a:t>Onderzoek </a:t>
          </a:r>
        </a:p>
      </dgm:t>
    </dgm:pt>
    <dgm:pt modelId="{9C0B07AE-CEF7-43A6-80D5-C4D122FDD8FC}" type="parTrans" cxnId="{8EB2D71A-83A9-47D4-989A-480C4B0BF145}">
      <dgm:prSet/>
      <dgm:spPr/>
      <dgm:t>
        <a:bodyPr/>
        <a:lstStyle/>
        <a:p>
          <a:endParaRPr lang="nl-NL"/>
        </a:p>
      </dgm:t>
    </dgm:pt>
    <dgm:pt modelId="{45EC5CB2-6AC4-4300-AB29-E94C625CB61C}" type="sibTrans" cxnId="{8EB2D71A-83A9-47D4-989A-480C4B0BF145}">
      <dgm:prSet/>
      <dgm:spPr/>
      <dgm:t>
        <a:bodyPr/>
        <a:lstStyle/>
        <a:p>
          <a:endParaRPr lang="nl-NL"/>
        </a:p>
      </dgm:t>
    </dgm:pt>
    <dgm:pt modelId="{D8491F73-A7AF-4271-A436-09BAE03B95BC}">
      <dgm:prSet phldrT="[Tekst]"/>
      <dgm:spPr/>
      <dgm:t>
        <a:bodyPr/>
        <a:lstStyle/>
        <a:p>
          <a:r>
            <a:rPr lang="nl-NL" dirty="0"/>
            <a:t>Plan </a:t>
          </a:r>
        </a:p>
      </dgm:t>
    </dgm:pt>
    <dgm:pt modelId="{24819C17-086D-42E2-A04B-4FD1D7157C60}" type="parTrans" cxnId="{E693E8D4-6B5B-4BB6-98A0-967272C2B82D}">
      <dgm:prSet/>
      <dgm:spPr/>
      <dgm:t>
        <a:bodyPr/>
        <a:lstStyle/>
        <a:p>
          <a:endParaRPr lang="nl-NL"/>
        </a:p>
      </dgm:t>
    </dgm:pt>
    <dgm:pt modelId="{C7F954C7-33D5-4B65-B480-87BCACADD132}" type="sibTrans" cxnId="{E693E8D4-6B5B-4BB6-98A0-967272C2B82D}">
      <dgm:prSet/>
      <dgm:spPr/>
      <dgm:t>
        <a:bodyPr/>
        <a:lstStyle/>
        <a:p>
          <a:endParaRPr lang="nl-NL"/>
        </a:p>
      </dgm:t>
    </dgm:pt>
    <dgm:pt modelId="{72618E45-703D-4E2D-9CBE-AA1B80624E1A}">
      <dgm:prSet phldrT="[Tekst]"/>
      <dgm:spPr/>
      <dgm:t>
        <a:bodyPr/>
        <a:lstStyle/>
        <a:p>
          <a:r>
            <a:rPr lang="nl-NL" dirty="0"/>
            <a:t>Uitvoering </a:t>
          </a:r>
        </a:p>
      </dgm:t>
    </dgm:pt>
    <dgm:pt modelId="{86634F3C-5714-4D24-82D8-9029665FBCF9}" type="parTrans" cxnId="{1ADFF96C-0DE3-4F10-8290-880B63035B84}">
      <dgm:prSet/>
      <dgm:spPr/>
      <dgm:t>
        <a:bodyPr/>
        <a:lstStyle/>
        <a:p>
          <a:endParaRPr lang="nl-NL"/>
        </a:p>
      </dgm:t>
    </dgm:pt>
    <dgm:pt modelId="{359A3B8D-770B-4BB1-80A3-918C7DA33B96}" type="sibTrans" cxnId="{1ADFF96C-0DE3-4F10-8290-880B63035B84}">
      <dgm:prSet/>
      <dgm:spPr/>
      <dgm:t>
        <a:bodyPr/>
        <a:lstStyle/>
        <a:p>
          <a:endParaRPr lang="nl-NL"/>
        </a:p>
      </dgm:t>
    </dgm:pt>
    <dgm:pt modelId="{CDB58CAA-0627-4957-BB29-C9E8903714E0}">
      <dgm:prSet phldrT="[Tekst]"/>
      <dgm:spPr/>
      <dgm:t>
        <a:bodyPr/>
        <a:lstStyle/>
        <a:p>
          <a:r>
            <a:rPr lang="nl-NL" dirty="0"/>
            <a:t>Evaluatie </a:t>
          </a:r>
        </a:p>
      </dgm:t>
    </dgm:pt>
    <dgm:pt modelId="{71468268-6520-4BD6-A39B-38F7242CC1A0}" type="parTrans" cxnId="{0D366DB5-DF77-46F9-9A37-EFA11BD393A6}">
      <dgm:prSet/>
      <dgm:spPr/>
      <dgm:t>
        <a:bodyPr/>
        <a:lstStyle/>
        <a:p>
          <a:endParaRPr lang="nl-NL"/>
        </a:p>
      </dgm:t>
    </dgm:pt>
    <dgm:pt modelId="{BF06971A-82D2-4F67-B165-1E1DAFB14A48}" type="sibTrans" cxnId="{0D366DB5-DF77-46F9-9A37-EFA11BD393A6}">
      <dgm:prSet/>
      <dgm:spPr/>
      <dgm:t>
        <a:bodyPr/>
        <a:lstStyle/>
        <a:p>
          <a:endParaRPr lang="nl-NL"/>
        </a:p>
      </dgm:t>
    </dgm:pt>
    <dgm:pt modelId="{4BAEB5BE-56C6-472C-BAA9-128EBD31770B}" type="pres">
      <dgm:prSet presAssocID="{4A585A7C-977B-4F5E-95C0-4B88D5606881}" presName="Name0" presStyleCnt="0">
        <dgm:presLayoutVars>
          <dgm:dir/>
          <dgm:resizeHandles val="exact"/>
        </dgm:presLayoutVars>
      </dgm:prSet>
      <dgm:spPr/>
    </dgm:pt>
    <dgm:pt modelId="{0D94920D-C11D-43EB-9187-CAFEA636C7C1}" type="pres">
      <dgm:prSet presAssocID="{B0A9D0A9-6E81-4E82-9565-BC27C7F00454}" presName="node" presStyleLbl="node1" presStyleIdx="0" presStyleCnt="5">
        <dgm:presLayoutVars>
          <dgm:bulletEnabled val="1"/>
        </dgm:presLayoutVars>
      </dgm:prSet>
      <dgm:spPr/>
    </dgm:pt>
    <dgm:pt modelId="{8F053658-1B2D-4A45-AAA1-0DE1D463061F}" type="pres">
      <dgm:prSet presAssocID="{C771EFAE-2276-4982-AC31-76C3F47E8CBE}" presName="sibTrans" presStyleLbl="sibTrans2D1" presStyleIdx="0" presStyleCnt="4"/>
      <dgm:spPr/>
    </dgm:pt>
    <dgm:pt modelId="{06FDE862-6FE2-4F01-9EF0-645AD751682E}" type="pres">
      <dgm:prSet presAssocID="{C771EFAE-2276-4982-AC31-76C3F47E8CBE}" presName="connectorText" presStyleLbl="sibTrans2D1" presStyleIdx="0" presStyleCnt="4"/>
      <dgm:spPr/>
    </dgm:pt>
    <dgm:pt modelId="{FCDBFD2D-702A-4CC9-A04E-77E6E79CC63B}" type="pres">
      <dgm:prSet presAssocID="{7FAA63B0-2BC6-4158-9800-0A63225E6269}" presName="node" presStyleLbl="node1" presStyleIdx="1" presStyleCnt="5">
        <dgm:presLayoutVars>
          <dgm:bulletEnabled val="1"/>
        </dgm:presLayoutVars>
      </dgm:prSet>
      <dgm:spPr/>
    </dgm:pt>
    <dgm:pt modelId="{EE1088C4-CBFA-4F8D-A265-F0EC3F6DCA3D}" type="pres">
      <dgm:prSet presAssocID="{45EC5CB2-6AC4-4300-AB29-E94C625CB61C}" presName="sibTrans" presStyleLbl="sibTrans2D1" presStyleIdx="1" presStyleCnt="4"/>
      <dgm:spPr/>
    </dgm:pt>
    <dgm:pt modelId="{ADF7332C-CCA5-4338-94D6-083E266D725A}" type="pres">
      <dgm:prSet presAssocID="{45EC5CB2-6AC4-4300-AB29-E94C625CB61C}" presName="connectorText" presStyleLbl="sibTrans2D1" presStyleIdx="1" presStyleCnt="4"/>
      <dgm:spPr/>
    </dgm:pt>
    <dgm:pt modelId="{D3AAA3B4-7C6F-463E-94C9-2A97DEA9044D}" type="pres">
      <dgm:prSet presAssocID="{D8491F73-A7AF-4271-A436-09BAE03B95BC}" presName="node" presStyleLbl="node1" presStyleIdx="2" presStyleCnt="5">
        <dgm:presLayoutVars>
          <dgm:bulletEnabled val="1"/>
        </dgm:presLayoutVars>
      </dgm:prSet>
      <dgm:spPr/>
    </dgm:pt>
    <dgm:pt modelId="{38905F5F-B7FB-4949-B2A8-187D9E3C80D1}" type="pres">
      <dgm:prSet presAssocID="{C7F954C7-33D5-4B65-B480-87BCACADD132}" presName="sibTrans" presStyleLbl="sibTrans2D1" presStyleIdx="2" presStyleCnt="4"/>
      <dgm:spPr/>
    </dgm:pt>
    <dgm:pt modelId="{DA7B7623-86E8-4BD2-993A-B43C3E1260DE}" type="pres">
      <dgm:prSet presAssocID="{C7F954C7-33D5-4B65-B480-87BCACADD132}" presName="connectorText" presStyleLbl="sibTrans2D1" presStyleIdx="2" presStyleCnt="4"/>
      <dgm:spPr/>
    </dgm:pt>
    <dgm:pt modelId="{2CC9A9E3-CD7D-4967-994A-13C91EF85E77}" type="pres">
      <dgm:prSet presAssocID="{72618E45-703D-4E2D-9CBE-AA1B80624E1A}" presName="node" presStyleLbl="node1" presStyleIdx="3" presStyleCnt="5">
        <dgm:presLayoutVars>
          <dgm:bulletEnabled val="1"/>
        </dgm:presLayoutVars>
      </dgm:prSet>
      <dgm:spPr/>
    </dgm:pt>
    <dgm:pt modelId="{97909842-283B-4A3E-95BD-2521CA4214C1}" type="pres">
      <dgm:prSet presAssocID="{359A3B8D-770B-4BB1-80A3-918C7DA33B96}" presName="sibTrans" presStyleLbl="sibTrans2D1" presStyleIdx="3" presStyleCnt="4"/>
      <dgm:spPr/>
    </dgm:pt>
    <dgm:pt modelId="{19C4E301-7B04-4B19-A644-76D74D77F622}" type="pres">
      <dgm:prSet presAssocID="{359A3B8D-770B-4BB1-80A3-918C7DA33B96}" presName="connectorText" presStyleLbl="sibTrans2D1" presStyleIdx="3" presStyleCnt="4"/>
      <dgm:spPr/>
    </dgm:pt>
    <dgm:pt modelId="{D8657035-D71C-4E04-99D8-791517C51BB8}" type="pres">
      <dgm:prSet presAssocID="{CDB58CAA-0627-4957-BB29-C9E8903714E0}" presName="node" presStyleLbl="node1" presStyleIdx="4" presStyleCnt="5">
        <dgm:presLayoutVars>
          <dgm:bulletEnabled val="1"/>
        </dgm:presLayoutVars>
      </dgm:prSet>
      <dgm:spPr/>
    </dgm:pt>
  </dgm:ptLst>
  <dgm:cxnLst>
    <dgm:cxn modelId="{5547940E-F73C-4898-87E1-20AB102325BB}" type="presOf" srcId="{D8491F73-A7AF-4271-A436-09BAE03B95BC}" destId="{D3AAA3B4-7C6F-463E-94C9-2A97DEA9044D}" srcOrd="0" destOrd="0" presId="urn:microsoft.com/office/officeart/2005/8/layout/process1"/>
    <dgm:cxn modelId="{A5F39E12-E119-439C-963A-21BA36480008}" type="presOf" srcId="{72618E45-703D-4E2D-9CBE-AA1B80624E1A}" destId="{2CC9A9E3-CD7D-4967-994A-13C91EF85E77}" srcOrd="0" destOrd="0" presId="urn:microsoft.com/office/officeart/2005/8/layout/process1"/>
    <dgm:cxn modelId="{8EB2D71A-83A9-47D4-989A-480C4B0BF145}" srcId="{4A585A7C-977B-4F5E-95C0-4B88D5606881}" destId="{7FAA63B0-2BC6-4158-9800-0A63225E6269}" srcOrd="1" destOrd="0" parTransId="{9C0B07AE-CEF7-43A6-80D5-C4D122FDD8FC}" sibTransId="{45EC5CB2-6AC4-4300-AB29-E94C625CB61C}"/>
    <dgm:cxn modelId="{50739E64-BFCF-44C5-92A4-46F550FF5F6D}" type="presOf" srcId="{C7F954C7-33D5-4B65-B480-87BCACADD132}" destId="{38905F5F-B7FB-4949-B2A8-187D9E3C80D1}" srcOrd="0" destOrd="0" presId="urn:microsoft.com/office/officeart/2005/8/layout/process1"/>
    <dgm:cxn modelId="{1B2ED748-F6C3-4410-B20A-94341D1085FD}" type="presOf" srcId="{45EC5CB2-6AC4-4300-AB29-E94C625CB61C}" destId="{ADF7332C-CCA5-4338-94D6-083E266D725A}" srcOrd="1" destOrd="0" presId="urn:microsoft.com/office/officeart/2005/8/layout/process1"/>
    <dgm:cxn modelId="{1ADFF96C-0DE3-4F10-8290-880B63035B84}" srcId="{4A585A7C-977B-4F5E-95C0-4B88D5606881}" destId="{72618E45-703D-4E2D-9CBE-AA1B80624E1A}" srcOrd="3" destOrd="0" parTransId="{86634F3C-5714-4D24-82D8-9029665FBCF9}" sibTransId="{359A3B8D-770B-4BB1-80A3-918C7DA33B96}"/>
    <dgm:cxn modelId="{840EEC6F-DF71-4E76-905E-20EA6438A577}" type="presOf" srcId="{CDB58CAA-0627-4957-BB29-C9E8903714E0}" destId="{D8657035-D71C-4E04-99D8-791517C51BB8}" srcOrd="0" destOrd="0" presId="urn:microsoft.com/office/officeart/2005/8/layout/process1"/>
    <dgm:cxn modelId="{0F734473-19E0-4DA3-BBA8-7260681142D1}" type="presOf" srcId="{45EC5CB2-6AC4-4300-AB29-E94C625CB61C}" destId="{EE1088C4-CBFA-4F8D-A265-F0EC3F6DCA3D}" srcOrd="0" destOrd="0" presId="urn:microsoft.com/office/officeart/2005/8/layout/process1"/>
    <dgm:cxn modelId="{5F8A7895-2CCE-413E-BF3F-4C3ECFE1733B}" type="presOf" srcId="{359A3B8D-770B-4BB1-80A3-918C7DA33B96}" destId="{97909842-283B-4A3E-95BD-2521CA4214C1}" srcOrd="0" destOrd="0" presId="urn:microsoft.com/office/officeart/2005/8/layout/process1"/>
    <dgm:cxn modelId="{6F7D8CAE-4EBE-4CEB-AC84-91257C2D14B0}" type="presOf" srcId="{C771EFAE-2276-4982-AC31-76C3F47E8CBE}" destId="{8F053658-1B2D-4A45-AAA1-0DE1D463061F}" srcOrd="0" destOrd="0" presId="urn:microsoft.com/office/officeart/2005/8/layout/process1"/>
    <dgm:cxn modelId="{0D366DB5-DF77-46F9-9A37-EFA11BD393A6}" srcId="{4A585A7C-977B-4F5E-95C0-4B88D5606881}" destId="{CDB58CAA-0627-4957-BB29-C9E8903714E0}" srcOrd="4" destOrd="0" parTransId="{71468268-6520-4BD6-A39B-38F7242CC1A0}" sibTransId="{BF06971A-82D2-4F67-B165-1E1DAFB14A48}"/>
    <dgm:cxn modelId="{66C190BD-A72A-4C4F-90BB-51F36A966CD4}" type="presOf" srcId="{B0A9D0A9-6E81-4E82-9565-BC27C7F00454}" destId="{0D94920D-C11D-43EB-9187-CAFEA636C7C1}" srcOrd="0" destOrd="0" presId="urn:microsoft.com/office/officeart/2005/8/layout/process1"/>
    <dgm:cxn modelId="{4D377AC2-A25D-4C77-B221-3AA1CBCB9371}" type="presOf" srcId="{7FAA63B0-2BC6-4158-9800-0A63225E6269}" destId="{FCDBFD2D-702A-4CC9-A04E-77E6E79CC63B}" srcOrd="0" destOrd="0" presId="urn:microsoft.com/office/officeart/2005/8/layout/process1"/>
    <dgm:cxn modelId="{16E8B4C9-D5E2-4C36-920E-885AE9708C7C}" type="presOf" srcId="{4A585A7C-977B-4F5E-95C0-4B88D5606881}" destId="{4BAEB5BE-56C6-472C-BAA9-128EBD31770B}" srcOrd="0" destOrd="0" presId="urn:microsoft.com/office/officeart/2005/8/layout/process1"/>
    <dgm:cxn modelId="{DE65DFCF-00BB-43F4-98E6-7DB8131769F2}" srcId="{4A585A7C-977B-4F5E-95C0-4B88D5606881}" destId="{B0A9D0A9-6E81-4E82-9565-BC27C7F00454}" srcOrd="0" destOrd="0" parTransId="{3E0B18C1-784E-4F7B-936F-E226688B0274}" sibTransId="{C771EFAE-2276-4982-AC31-76C3F47E8CBE}"/>
    <dgm:cxn modelId="{E693E8D4-6B5B-4BB6-98A0-967272C2B82D}" srcId="{4A585A7C-977B-4F5E-95C0-4B88D5606881}" destId="{D8491F73-A7AF-4271-A436-09BAE03B95BC}" srcOrd="2" destOrd="0" parTransId="{24819C17-086D-42E2-A04B-4FD1D7157C60}" sibTransId="{C7F954C7-33D5-4B65-B480-87BCACADD132}"/>
    <dgm:cxn modelId="{150483E5-64BB-4179-9882-7659A98DE2EA}" type="presOf" srcId="{C7F954C7-33D5-4B65-B480-87BCACADD132}" destId="{DA7B7623-86E8-4BD2-993A-B43C3E1260DE}" srcOrd="1" destOrd="0" presId="urn:microsoft.com/office/officeart/2005/8/layout/process1"/>
    <dgm:cxn modelId="{578FA3EA-6ED9-4567-A795-A8A05257ABE6}" type="presOf" srcId="{C771EFAE-2276-4982-AC31-76C3F47E8CBE}" destId="{06FDE862-6FE2-4F01-9EF0-645AD751682E}" srcOrd="1" destOrd="0" presId="urn:microsoft.com/office/officeart/2005/8/layout/process1"/>
    <dgm:cxn modelId="{471E04FA-5646-4910-B7AB-71FA4A7F4D2B}" type="presOf" srcId="{359A3B8D-770B-4BB1-80A3-918C7DA33B96}" destId="{19C4E301-7B04-4B19-A644-76D74D77F622}" srcOrd="1" destOrd="0" presId="urn:microsoft.com/office/officeart/2005/8/layout/process1"/>
    <dgm:cxn modelId="{1CA5302E-FD53-455D-8C7D-3FE36B51A257}" type="presParOf" srcId="{4BAEB5BE-56C6-472C-BAA9-128EBD31770B}" destId="{0D94920D-C11D-43EB-9187-CAFEA636C7C1}" srcOrd="0" destOrd="0" presId="urn:microsoft.com/office/officeart/2005/8/layout/process1"/>
    <dgm:cxn modelId="{38A58AC1-B374-45A4-A9FB-C2C0E7A83A1D}" type="presParOf" srcId="{4BAEB5BE-56C6-472C-BAA9-128EBD31770B}" destId="{8F053658-1B2D-4A45-AAA1-0DE1D463061F}" srcOrd="1" destOrd="0" presId="urn:microsoft.com/office/officeart/2005/8/layout/process1"/>
    <dgm:cxn modelId="{C4C3EB7D-1E20-4284-AB51-0867EB01E0FE}" type="presParOf" srcId="{8F053658-1B2D-4A45-AAA1-0DE1D463061F}" destId="{06FDE862-6FE2-4F01-9EF0-645AD751682E}" srcOrd="0" destOrd="0" presId="urn:microsoft.com/office/officeart/2005/8/layout/process1"/>
    <dgm:cxn modelId="{2805279D-DC61-4CF1-8C9C-C98FE9F7CE26}" type="presParOf" srcId="{4BAEB5BE-56C6-472C-BAA9-128EBD31770B}" destId="{FCDBFD2D-702A-4CC9-A04E-77E6E79CC63B}" srcOrd="2" destOrd="0" presId="urn:microsoft.com/office/officeart/2005/8/layout/process1"/>
    <dgm:cxn modelId="{86945CC8-F087-4211-9511-BB91338C2921}" type="presParOf" srcId="{4BAEB5BE-56C6-472C-BAA9-128EBD31770B}" destId="{EE1088C4-CBFA-4F8D-A265-F0EC3F6DCA3D}" srcOrd="3" destOrd="0" presId="urn:microsoft.com/office/officeart/2005/8/layout/process1"/>
    <dgm:cxn modelId="{5B287477-6D58-42E5-A91C-82F45BB1534D}" type="presParOf" srcId="{EE1088C4-CBFA-4F8D-A265-F0EC3F6DCA3D}" destId="{ADF7332C-CCA5-4338-94D6-083E266D725A}" srcOrd="0" destOrd="0" presId="urn:microsoft.com/office/officeart/2005/8/layout/process1"/>
    <dgm:cxn modelId="{DA999720-438A-47D5-A121-7BAB7E32E0E6}" type="presParOf" srcId="{4BAEB5BE-56C6-472C-BAA9-128EBD31770B}" destId="{D3AAA3B4-7C6F-463E-94C9-2A97DEA9044D}" srcOrd="4" destOrd="0" presId="urn:microsoft.com/office/officeart/2005/8/layout/process1"/>
    <dgm:cxn modelId="{897CD42F-9FA0-41A5-A765-37FE9537E8F2}" type="presParOf" srcId="{4BAEB5BE-56C6-472C-BAA9-128EBD31770B}" destId="{38905F5F-B7FB-4949-B2A8-187D9E3C80D1}" srcOrd="5" destOrd="0" presId="urn:microsoft.com/office/officeart/2005/8/layout/process1"/>
    <dgm:cxn modelId="{BF6C82A9-23BC-4E0F-979E-C10DDD483DBD}" type="presParOf" srcId="{38905F5F-B7FB-4949-B2A8-187D9E3C80D1}" destId="{DA7B7623-86E8-4BD2-993A-B43C3E1260DE}" srcOrd="0" destOrd="0" presId="urn:microsoft.com/office/officeart/2005/8/layout/process1"/>
    <dgm:cxn modelId="{A4155E8B-3B2F-4A34-8372-9517D100C0F6}" type="presParOf" srcId="{4BAEB5BE-56C6-472C-BAA9-128EBD31770B}" destId="{2CC9A9E3-CD7D-4967-994A-13C91EF85E77}" srcOrd="6" destOrd="0" presId="urn:microsoft.com/office/officeart/2005/8/layout/process1"/>
    <dgm:cxn modelId="{B4325AC9-6E4B-47D8-85D2-7AAD4F5B5AB8}" type="presParOf" srcId="{4BAEB5BE-56C6-472C-BAA9-128EBD31770B}" destId="{97909842-283B-4A3E-95BD-2521CA4214C1}" srcOrd="7" destOrd="0" presId="urn:microsoft.com/office/officeart/2005/8/layout/process1"/>
    <dgm:cxn modelId="{D91A8372-67E7-4ED2-BCAE-0F1DACE4CF7F}" type="presParOf" srcId="{97909842-283B-4A3E-95BD-2521CA4214C1}" destId="{19C4E301-7B04-4B19-A644-76D74D77F622}" srcOrd="0" destOrd="0" presId="urn:microsoft.com/office/officeart/2005/8/layout/process1"/>
    <dgm:cxn modelId="{EF41CD0B-2BBA-4FFF-AE86-2BEB0F110E8E}" type="presParOf" srcId="{4BAEB5BE-56C6-472C-BAA9-128EBD31770B}" destId="{D8657035-D71C-4E04-99D8-791517C51BB8}"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4920D-C11D-43EB-9187-CAFEA636C7C1}">
      <dsp:nvSpPr>
        <dsp:cNvPr id="0" name=""/>
        <dsp:cNvSpPr/>
      </dsp:nvSpPr>
      <dsp:spPr>
        <a:xfrm>
          <a:off x="3968" y="1176500"/>
          <a:ext cx="1230312" cy="7381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Aanleiding</a:t>
          </a:r>
        </a:p>
      </dsp:txBody>
      <dsp:txXfrm>
        <a:off x="25589" y="1198121"/>
        <a:ext cx="1187070" cy="694945"/>
      </dsp:txXfrm>
    </dsp:sp>
    <dsp:sp modelId="{8F053658-1B2D-4A45-AAA1-0DE1D463061F}">
      <dsp:nvSpPr>
        <dsp:cNvPr id="0" name=""/>
        <dsp:cNvSpPr/>
      </dsp:nvSpPr>
      <dsp:spPr>
        <a:xfrm>
          <a:off x="1357312" y="1393035"/>
          <a:ext cx="260826" cy="30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a:off x="1357312" y="1454058"/>
        <a:ext cx="182578" cy="183071"/>
      </dsp:txXfrm>
    </dsp:sp>
    <dsp:sp modelId="{FCDBFD2D-702A-4CC9-A04E-77E6E79CC63B}">
      <dsp:nvSpPr>
        <dsp:cNvPr id="0" name=""/>
        <dsp:cNvSpPr/>
      </dsp:nvSpPr>
      <dsp:spPr>
        <a:xfrm>
          <a:off x="1726406" y="1176500"/>
          <a:ext cx="1230312" cy="7381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Onderzoek </a:t>
          </a:r>
        </a:p>
      </dsp:txBody>
      <dsp:txXfrm>
        <a:off x="1748027" y="1198121"/>
        <a:ext cx="1187070" cy="694945"/>
      </dsp:txXfrm>
    </dsp:sp>
    <dsp:sp modelId="{EE1088C4-CBFA-4F8D-A265-F0EC3F6DCA3D}">
      <dsp:nvSpPr>
        <dsp:cNvPr id="0" name=""/>
        <dsp:cNvSpPr/>
      </dsp:nvSpPr>
      <dsp:spPr>
        <a:xfrm>
          <a:off x="3079750" y="1393035"/>
          <a:ext cx="260826" cy="30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a:off x="3079750" y="1454058"/>
        <a:ext cx="182578" cy="183071"/>
      </dsp:txXfrm>
    </dsp:sp>
    <dsp:sp modelId="{D3AAA3B4-7C6F-463E-94C9-2A97DEA9044D}">
      <dsp:nvSpPr>
        <dsp:cNvPr id="0" name=""/>
        <dsp:cNvSpPr/>
      </dsp:nvSpPr>
      <dsp:spPr>
        <a:xfrm>
          <a:off x="3448843" y="1176500"/>
          <a:ext cx="1230312" cy="7381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Plan </a:t>
          </a:r>
        </a:p>
      </dsp:txBody>
      <dsp:txXfrm>
        <a:off x="3470464" y="1198121"/>
        <a:ext cx="1187070" cy="694945"/>
      </dsp:txXfrm>
    </dsp:sp>
    <dsp:sp modelId="{38905F5F-B7FB-4949-B2A8-187D9E3C80D1}">
      <dsp:nvSpPr>
        <dsp:cNvPr id="0" name=""/>
        <dsp:cNvSpPr/>
      </dsp:nvSpPr>
      <dsp:spPr>
        <a:xfrm>
          <a:off x="4802187" y="1393035"/>
          <a:ext cx="260826" cy="30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a:off x="4802187" y="1454058"/>
        <a:ext cx="182578" cy="183071"/>
      </dsp:txXfrm>
    </dsp:sp>
    <dsp:sp modelId="{2CC9A9E3-CD7D-4967-994A-13C91EF85E77}">
      <dsp:nvSpPr>
        <dsp:cNvPr id="0" name=""/>
        <dsp:cNvSpPr/>
      </dsp:nvSpPr>
      <dsp:spPr>
        <a:xfrm>
          <a:off x="5171281" y="1176500"/>
          <a:ext cx="1230312" cy="7381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Uitvoering </a:t>
          </a:r>
        </a:p>
      </dsp:txBody>
      <dsp:txXfrm>
        <a:off x="5192902" y="1198121"/>
        <a:ext cx="1187070" cy="694945"/>
      </dsp:txXfrm>
    </dsp:sp>
    <dsp:sp modelId="{97909842-283B-4A3E-95BD-2521CA4214C1}">
      <dsp:nvSpPr>
        <dsp:cNvPr id="0" name=""/>
        <dsp:cNvSpPr/>
      </dsp:nvSpPr>
      <dsp:spPr>
        <a:xfrm>
          <a:off x="6524624" y="1393035"/>
          <a:ext cx="260826" cy="30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a:off x="6524624" y="1454058"/>
        <a:ext cx="182578" cy="183071"/>
      </dsp:txXfrm>
    </dsp:sp>
    <dsp:sp modelId="{D8657035-D71C-4E04-99D8-791517C51BB8}">
      <dsp:nvSpPr>
        <dsp:cNvPr id="0" name=""/>
        <dsp:cNvSpPr/>
      </dsp:nvSpPr>
      <dsp:spPr>
        <a:xfrm>
          <a:off x="6893718" y="1176500"/>
          <a:ext cx="1230312" cy="7381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Evaluatie </a:t>
          </a:r>
        </a:p>
      </dsp:txBody>
      <dsp:txXfrm>
        <a:off x="6915339" y="1198121"/>
        <a:ext cx="1187070" cy="69494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8E94A6-C429-4B53-A35A-310A5F02F22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85178C4-4A92-4633-B26F-C17F3B59C0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DDF6A2B-1CB4-4D0D-A20B-06C629B7D074}"/>
              </a:ext>
            </a:extLst>
          </p:cNvPr>
          <p:cNvSpPr>
            <a:spLocks noGrp="1"/>
          </p:cNvSpPr>
          <p:nvPr>
            <p:ph type="dt" sz="half" idx="10"/>
          </p:nvPr>
        </p:nvSpPr>
        <p:spPr/>
        <p:txBody>
          <a:bodyPr/>
          <a:lstStyle/>
          <a:p>
            <a:fld id="{AA55D586-5D41-44EC-9C77-FD06535D6A17}" type="datetimeFigureOut">
              <a:rPr lang="nl-NL" smtClean="0"/>
              <a:t>24-5-2021</a:t>
            </a:fld>
            <a:endParaRPr lang="nl-NL"/>
          </a:p>
        </p:txBody>
      </p:sp>
      <p:sp>
        <p:nvSpPr>
          <p:cNvPr id="5" name="Tijdelijke aanduiding voor voettekst 4">
            <a:extLst>
              <a:ext uri="{FF2B5EF4-FFF2-40B4-BE49-F238E27FC236}">
                <a16:creationId xmlns:a16="http://schemas.microsoft.com/office/drawing/2014/main" id="{F14562A4-E087-4BB6-84F4-6B4A1FC6B54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02B28D0-9701-4A0A-93A5-5E663DAFC3B9}"/>
              </a:ext>
            </a:extLst>
          </p:cNvPr>
          <p:cNvSpPr>
            <a:spLocks noGrp="1"/>
          </p:cNvSpPr>
          <p:nvPr>
            <p:ph type="sldNum" sz="quarter" idx="12"/>
          </p:nvPr>
        </p:nvSpPr>
        <p:spPr/>
        <p:txBody>
          <a:bodyPr/>
          <a:lstStyle/>
          <a:p>
            <a:fld id="{0C07C376-1AD6-4EA0-8C34-822DF32FE862}" type="slidenum">
              <a:rPr lang="nl-NL" smtClean="0"/>
              <a:t>‹nr.›</a:t>
            </a:fld>
            <a:endParaRPr lang="nl-NL"/>
          </a:p>
        </p:txBody>
      </p:sp>
    </p:spTree>
    <p:extLst>
      <p:ext uri="{BB962C8B-B14F-4D97-AF65-F5344CB8AC3E}">
        <p14:creationId xmlns:p14="http://schemas.microsoft.com/office/powerpoint/2010/main" val="3642322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7B7F6C-CC42-4E35-8931-EB308DE98FE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80A4053-8187-44AC-B07C-C7AD29FFA24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7D616B6-6636-403C-950E-EE95DB65FA0D}"/>
              </a:ext>
            </a:extLst>
          </p:cNvPr>
          <p:cNvSpPr>
            <a:spLocks noGrp="1"/>
          </p:cNvSpPr>
          <p:nvPr>
            <p:ph type="dt" sz="half" idx="10"/>
          </p:nvPr>
        </p:nvSpPr>
        <p:spPr/>
        <p:txBody>
          <a:bodyPr/>
          <a:lstStyle/>
          <a:p>
            <a:fld id="{AA55D586-5D41-44EC-9C77-FD06535D6A17}" type="datetimeFigureOut">
              <a:rPr lang="nl-NL" smtClean="0"/>
              <a:t>24-5-2021</a:t>
            </a:fld>
            <a:endParaRPr lang="nl-NL"/>
          </a:p>
        </p:txBody>
      </p:sp>
      <p:sp>
        <p:nvSpPr>
          <p:cNvPr id="5" name="Tijdelijke aanduiding voor voettekst 4">
            <a:extLst>
              <a:ext uri="{FF2B5EF4-FFF2-40B4-BE49-F238E27FC236}">
                <a16:creationId xmlns:a16="http://schemas.microsoft.com/office/drawing/2014/main" id="{8BC9B0F6-7EB8-4CC5-97BE-964A5A97E8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14A2DD4-88A3-4C12-9BE7-93FB9398AE5B}"/>
              </a:ext>
            </a:extLst>
          </p:cNvPr>
          <p:cNvSpPr>
            <a:spLocks noGrp="1"/>
          </p:cNvSpPr>
          <p:nvPr>
            <p:ph type="sldNum" sz="quarter" idx="12"/>
          </p:nvPr>
        </p:nvSpPr>
        <p:spPr/>
        <p:txBody>
          <a:bodyPr/>
          <a:lstStyle/>
          <a:p>
            <a:fld id="{0C07C376-1AD6-4EA0-8C34-822DF32FE862}" type="slidenum">
              <a:rPr lang="nl-NL" smtClean="0"/>
              <a:t>‹nr.›</a:t>
            </a:fld>
            <a:endParaRPr lang="nl-NL"/>
          </a:p>
        </p:txBody>
      </p:sp>
    </p:spTree>
    <p:extLst>
      <p:ext uri="{BB962C8B-B14F-4D97-AF65-F5344CB8AC3E}">
        <p14:creationId xmlns:p14="http://schemas.microsoft.com/office/powerpoint/2010/main" val="24679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88F9DBC-B631-41F3-A17B-968D6410B6B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135D38F-B3ED-4D81-87D8-37313A17297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5F4044B-D3DB-4432-9537-59FE31C5D98E}"/>
              </a:ext>
            </a:extLst>
          </p:cNvPr>
          <p:cNvSpPr>
            <a:spLocks noGrp="1"/>
          </p:cNvSpPr>
          <p:nvPr>
            <p:ph type="dt" sz="half" idx="10"/>
          </p:nvPr>
        </p:nvSpPr>
        <p:spPr/>
        <p:txBody>
          <a:bodyPr/>
          <a:lstStyle/>
          <a:p>
            <a:fld id="{AA55D586-5D41-44EC-9C77-FD06535D6A17}" type="datetimeFigureOut">
              <a:rPr lang="nl-NL" smtClean="0"/>
              <a:t>24-5-2021</a:t>
            </a:fld>
            <a:endParaRPr lang="nl-NL"/>
          </a:p>
        </p:txBody>
      </p:sp>
      <p:sp>
        <p:nvSpPr>
          <p:cNvPr id="5" name="Tijdelijke aanduiding voor voettekst 4">
            <a:extLst>
              <a:ext uri="{FF2B5EF4-FFF2-40B4-BE49-F238E27FC236}">
                <a16:creationId xmlns:a16="http://schemas.microsoft.com/office/drawing/2014/main" id="{56667AD6-057A-4C7C-862F-93E9D546192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55615A7-F4F3-4548-ADE9-DDA060A8B09D}"/>
              </a:ext>
            </a:extLst>
          </p:cNvPr>
          <p:cNvSpPr>
            <a:spLocks noGrp="1"/>
          </p:cNvSpPr>
          <p:nvPr>
            <p:ph type="sldNum" sz="quarter" idx="12"/>
          </p:nvPr>
        </p:nvSpPr>
        <p:spPr/>
        <p:txBody>
          <a:bodyPr/>
          <a:lstStyle/>
          <a:p>
            <a:fld id="{0C07C376-1AD6-4EA0-8C34-822DF32FE862}" type="slidenum">
              <a:rPr lang="nl-NL" smtClean="0"/>
              <a:t>‹nr.›</a:t>
            </a:fld>
            <a:endParaRPr lang="nl-NL"/>
          </a:p>
        </p:txBody>
      </p:sp>
    </p:spTree>
    <p:extLst>
      <p:ext uri="{BB962C8B-B14F-4D97-AF65-F5344CB8AC3E}">
        <p14:creationId xmlns:p14="http://schemas.microsoft.com/office/powerpoint/2010/main" val="87754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nl-NL"/>
              <a:t>Klik om stijl te bewerken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2345051-2045-45DA-935E-2E3CA1A69ADC}" type="datetimeFigureOut">
              <a:rPr lang="en-US" smtClean="0"/>
              <a:t>5/24/2021</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7CD31F4-64FA-4BA0-9498-67783267A8C8}" type="slidenum">
              <a:rPr lang="en-US" smtClean="0"/>
              <a:t>‹nr.›</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319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880702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nl-NL"/>
              <a:t>Klik om stijl te bewerken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72345051-2045-45DA-935E-2E3CA1A69ADC}"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‹nr.›</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994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72345051-2045-45DA-935E-2E3CA1A69ADC}" type="datetimeFigureOut">
              <a:rPr lang="en-US" smtClean="0"/>
              <a:t>5/24/2021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72024429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72345051-2045-45DA-935E-2E3CA1A69ADC}" type="datetimeFigureOut">
              <a:rPr lang="en-US" smtClean="0"/>
              <a:t>5/24/2021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70942625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72345051-2045-45DA-935E-2E3CA1A69ADC}" type="datetimeFigureOut">
              <a:rPr lang="en-US" smtClean="0"/>
              <a:t>5/24/2021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1628317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45051-2045-45DA-935E-2E3CA1A69ADC}" type="datetimeFigureOut">
              <a:rPr lang="en-US" smtClean="0"/>
              <a:t>5/24/2021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676140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l-NL"/>
              <a:t>Klik om stijl te bewerken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72345051-2045-45DA-935E-2E3CA1A69ADC}" type="datetimeFigureOut">
              <a:rPr lang="en-US" smtClean="0"/>
              <a:t>5/24/2021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6617707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26C4A0-2B83-481F-9E98-1416F454C8D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34F42D1-5346-40F1-89D9-DCB9A08F5EE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48FD0FE-FCB5-4538-B8F2-74430F3B69F9}"/>
              </a:ext>
            </a:extLst>
          </p:cNvPr>
          <p:cNvSpPr>
            <a:spLocks noGrp="1"/>
          </p:cNvSpPr>
          <p:nvPr>
            <p:ph type="dt" sz="half" idx="10"/>
          </p:nvPr>
        </p:nvSpPr>
        <p:spPr/>
        <p:txBody>
          <a:bodyPr/>
          <a:lstStyle/>
          <a:p>
            <a:fld id="{AA55D586-5D41-44EC-9C77-FD06535D6A17}" type="datetimeFigureOut">
              <a:rPr lang="nl-NL" smtClean="0"/>
              <a:t>24-5-2021</a:t>
            </a:fld>
            <a:endParaRPr lang="nl-NL"/>
          </a:p>
        </p:txBody>
      </p:sp>
      <p:sp>
        <p:nvSpPr>
          <p:cNvPr id="5" name="Tijdelijke aanduiding voor voettekst 4">
            <a:extLst>
              <a:ext uri="{FF2B5EF4-FFF2-40B4-BE49-F238E27FC236}">
                <a16:creationId xmlns:a16="http://schemas.microsoft.com/office/drawing/2014/main" id="{39571A67-911E-493F-9DCD-1187238901B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1547AC9-57AB-4515-B6A5-54A82FD1AA8B}"/>
              </a:ext>
            </a:extLst>
          </p:cNvPr>
          <p:cNvSpPr>
            <a:spLocks noGrp="1"/>
          </p:cNvSpPr>
          <p:nvPr>
            <p:ph type="sldNum" sz="quarter" idx="12"/>
          </p:nvPr>
        </p:nvSpPr>
        <p:spPr/>
        <p:txBody>
          <a:bodyPr/>
          <a:lstStyle/>
          <a:p>
            <a:fld id="{0C07C376-1AD6-4EA0-8C34-822DF32FE862}" type="slidenum">
              <a:rPr lang="nl-NL" smtClean="0"/>
              <a:t>‹nr.›</a:t>
            </a:fld>
            <a:endParaRPr lang="nl-NL"/>
          </a:p>
        </p:txBody>
      </p:sp>
    </p:spTree>
    <p:extLst>
      <p:ext uri="{BB962C8B-B14F-4D97-AF65-F5344CB8AC3E}">
        <p14:creationId xmlns:p14="http://schemas.microsoft.com/office/powerpoint/2010/main" val="916909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l-NL"/>
              <a:t>Klik om stijl te bewerken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72345051-2045-45DA-935E-2E3CA1A69ADC}" type="datetimeFigureOut">
              <a:rPr lang="en-US" smtClean="0"/>
              <a:t>5/24/2021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900487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50237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452234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90CC4A-82FD-4C8B-9FA4-8F7AB4A692C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5D5DA0C-C321-4BD7-B945-391398665B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93F5CD1-48F0-4A10-BB00-07410DF7735C}"/>
              </a:ext>
            </a:extLst>
          </p:cNvPr>
          <p:cNvSpPr>
            <a:spLocks noGrp="1"/>
          </p:cNvSpPr>
          <p:nvPr>
            <p:ph type="dt" sz="half" idx="10"/>
          </p:nvPr>
        </p:nvSpPr>
        <p:spPr/>
        <p:txBody>
          <a:bodyPr/>
          <a:lstStyle/>
          <a:p>
            <a:fld id="{AA55D586-5D41-44EC-9C77-FD06535D6A17}" type="datetimeFigureOut">
              <a:rPr lang="nl-NL" smtClean="0"/>
              <a:t>24-5-2021</a:t>
            </a:fld>
            <a:endParaRPr lang="nl-NL"/>
          </a:p>
        </p:txBody>
      </p:sp>
      <p:sp>
        <p:nvSpPr>
          <p:cNvPr id="5" name="Tijdelijke aanduiding voor voettekst 4">
            <a:extLst>
              <a:ext uri="{FF2B5EF4-FFF2-40B4-BE49-F238E27FC236}">
                <a16:creationId xmlns:a16="http://schemas.microsoft.com/office/drawing/2014/main" id="{27697127-6B66-4BA2-9AA4-9CCEADA01ED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29AA18D-392D-4CE4-B091-76AE760A2764}"/>
              </a:ext>
            </a:extLst>
          </p:cNvPr>
          <p:cNvSpPr>
            <a:spLocks noGrp="1"/>
          </p:cNvSpPr>
          <p:nvPr>
            <p:ph type="sldNum" sz="quarter" idx="12"/>
          </p:nvPr>
        </p:nvSpPr>
        <p:spPr/>
        <p:txBody>
          <a:bodyPr/>
          <a:lstStyle/>
          <a:p>
            <a:fld id="{0C07C376-1AD6-4EA0-8C34-822DF32FE862}" type="slidenum">
              <a:rPr lang="nl-NL" smtClean="0"/>
              <a:t>‹nr.›</a:t>
            </a:fld>
            <a:endParaRPr lang="nl-NL"/>
          </a:p>
        </p:txBody>
      </p:sp>
    </p:spTree>
    <p:extLst>
      <p:ext uri="{BB962C8B-B14F-4D97-AF65-F5344CB8AC3E}">
        <p14:creationId xmlns:p14="http://schemas.microsoft.com/office/powerpoint/2010/main" val="269831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11664-81DD-4164-829D-5DE24422B97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95A4F3B-5BAD-49AA-A3FF-07E36FC0E1A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15D30C3-367D-4516-952B-38777734041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017EBD4-3853-4258-B52B-4E0CAA53A7B6}"/>
              </a:ext>
            </a:extLst>
          </p:cNvPr>
          <p:cNvSpPr>
            <a:spLocks noGrp="1"/>
          </p:cNvSpPr>
          <p:nvPr>
            <p:ph type="dt" sz="half" idx="10"/>
          </p:nvPr>
        </p:nvSpPr>
        <p:spPr/>
        <p:txBody>
          <a:bodyPr/>
          <a:lstStyle/>
          <a:p>
            <a:fld id="{AA55D586-5D41-44EC-9C77-FD06535D6A17}" type="datetimeFigureOut">
              <a:rPr lang="nl-NL" smtClean="0"/>
              <a:t>24-5-2021</a:t>
            </a:fld>
            <a:endParaRPr lang="nl-NL"/>
          </a:p>
        </p:txBody>
      </p:sp>
      <p:sp>
        <p:nvSpPr>
          <p:cNvPr id="6" name="Tijdelijke aanduiding voor voettekst 5">
            <a:extLst>
              <a:ext uri="{FF2B5EF4-FFF2-40B4-BE49-F238E27FC236}">
                <a16:creationId xmlns:a16="http://schemas.microsoft.com/office/drawing/2014/main" id="{E3A3E6BB-F7D4-4FB2-9E57-A7ED8731AB6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7F11CC0-6DA2-4BA9-8254-251BBC2FF1BB}"/>
              </a:ext>
            </a:extLst>
          </p:cNvPr>
          <p:cNvSpPr>
            <a:spLocks noGrp="1"/>
          </p:cNvSpPr>
          <p:nvPr>
            <p:ph type="sldNum" sz="quarter" idx="12"/>
          </p:nvPr>
        </p:nvSpPr>
        <p:spPr/>
        <p:txBody>
          <a:bodyPr/>
          <a:lstStyle/>
          <a:p>
            <a:fld id="{0C07C376-1AD6-4EA0-8C34-822DF32FE862}" type="slidenum">
              <a:rPr lang="nl-NL" smtClean="0"/>
              <a:t>‹nr.›</a:t>
            </a:fld>
            <a:endParaRPr lang="nl-NL"/>
          </a:p>
        </p:txBody>
      </p:sp>
    </p:spTree>
    <p:extLst>
      <p:ext uri="{BB962C8B-B14F-4D97-AF65-F5344CB8AC3E}">
        <p14:creationId xmlns:p14="http://schemas.microsoft.com/office/powerpoint/2010/main" val="1160455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C9249-C70C-40AC-93D9-C2734C5CDAC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95E98F5-ABF7-4FAD-A64C-00E89F99E9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7FFB205-9721-4B38-AF55-99B8EFEBF07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5C9EDF3-4BBC-4AF3-852E-4D1323D363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CE1FD3F-569A-43CA-AE4E-649CEA00C75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33A868C-8F18-4CF3-81A5-CB92C5827773}"/>
              </a:ext>
            </a:extLst>
          </p:cNvPr>
          <p:cNvSpPr>
            <a:spLocks noGrp="1"/>
          </p:cNvSpPr>
          <p:nvPr>
            <p:ph type="dt" sz="half" idx="10"/>
          </p:nvPr>
        </p:nvSpPr>
        <p:spPr/>
        <p:txBody>
          <a:bodyPr/>
          <a:lstStyle/>
          <a:p>
            <a:fld id="{AA55D586-5D41-44EC-9C77-FD06535D6A17}" type="datetimeFigureOut">
              <a:rPr lang="nl-NL" smtClean="0"/>
              <a:t>24-5-2021</a:t>
            </a:fld>
            <a:endParaRPr lang="nl-NL"/>
          </a:p>
        </p:txBody>
      </p:sp>
      <p:sp>
        <p:nvSpPr>
          <p:cNvPr id="8" name="Tijdelijke aanduiding voor voettekst 7">
            <a:extLst>
              <a:ext uri="{FF2B5EF4-FFF2-40B4-BE49-F238E27FC236}">
                <a16:creationId xmlns:a16="http://schemas.microsoft.com/office/drawing/2014/main" id="{9CFC8815-7777-4FD2-B88A-6BEA6001F4D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72E93B9-666B-4D9A-BEF4-65C6A2883B14}"/>
              </a:ext>
            </a:extLst>
          </p:cNvPr>
          <p:cNvSpPr>
            <a:spLocks noGrp="1"/>
          </p:cNvSpPr>
          <p:nvPr>
            <p:ph type="sldNum" sz="quarter" idx="12"/>
          </p:nvPr>
        </p:nvSpPr>
        <p:spPr/>
        <p:txBody>
          <a:bodyPr/>
          <a:lstStyle/>
          <a:p>
            <a:fld id="{0C07C376-1AD6-4EA0-8C34-822DF32FE862}" type="slidenum">
              <a:rPr lang="nl-NL" smtClean="0"/>
              <a:t>‹nr.›</a:t>
            </a:fld>
            <a:endParaRPr lang="nl-NL"/>
          </a:p>
        </p:txBody>
      </p:sp>
    </p:spTree>
    <p:extLst>
      <p:ext uri="{BB962C8B-B14F-4D97-AF65-F5344CB8AC3E}">
        <p14:creationId xmlns:p14="http://schemas.microsoft.com/office/powerpoint/2010/main" val="135699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57273E-7F57-4BC1-B938-6AA9208D11F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74A95CB-4E4E-4D05-927C-EDE7EF111C8B}"/>
              </a:ext>
            </a:extLst>
          </p:cNvPr>
          <p:cNvSpPr>
            <a:spLocks noGrp="1"/>
          </p:cNvSpPr>
          <p:nvPr>
            <p:ph type="dt" sz="half" idx="10"/>
          </p:nvPr>
        </p:nvSpPr>
        <p:spPr/>
        <p:txBody>
          <a:bodyPr/>
          <a:lstStyle/>
          <a:p>
            <a:fld id="{AA55D586-5D41-44EC-9C77-FD06535D6A17}" type="datetimeFigureOut">
              <a:rPr lang="nl-NL" smtClean="0"/>
              <a:t>24-5-2021</a:t>
            </a:fld>
            <a:endParaRPr lang="nl-NL"/>
          </a:p>
        </p:txBody>
      </p:sp>
      <p:sp>
        <p:nvSpPr>
          <p:cNvPr id="4" name="Tijdelijke aanduiding voor voettekst 3">
            <a:extLst>
              <a:ext uri="{FF2B5EF4-FFF2-40B4-BE49-F238E27FC236}">
                <a16:creationId xmlns:a16="http://schemas.microsoft.com/office/drawing/2014/main" id="{A4EDA8D0-2764-4B1F-95D2-F69D3BE22AD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AA6836D-F6F3-4AAB-8951-CBFD0FE23693}"/>
              </a:ext>
            </a:extLst>
          </p:cNvPr>
          <p:cNvSpPr>
            <a:spLocks noGrp="1"/>
          </p:cNvSpPr>
          <p:nvPr>
            <p:ph type="sldNum" sz="quarter" idx="12"/>
          </p:nvPr>
        </p:nvSpPr>
        <p:spPr/>
        <p:txBody>
          <a:bodyPr/>
          <a:lstStyle/>
          <a:p>
            <a:fld id="{0C07C376-1AD6-4EA0-8C34-822DF32FE862}" type="slidenum">
              <a:rPr lang="nl-NL" smtClean="0"/>
              <a:t>‹nr.›</a:t>
            </a:fld>
            <a:endParaRPr lang="nl-NL"/>
          </a:p>
        </p:txBody>
      </p:sp>
    </p:spTree>
    <p:extLst>
      <p:ext uri="{BB962C8B-B14F-4D97-AF65-F5344CB8AC3E}">
        <p14:creationId xmlns:p14="http://schemas.microsoft.com/office/powerpoint/2010/main" val="910258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4B52CC9-B3E7-4FBE-8A93-9BADF2EF4C7C}"/>
              </a:ext>
            </a:extLst>
          </p:cNvPr>
          <p:cNvSpPr>
            <a:spLocks noGrp="1"/>
          </p:cNvSpPr>
          <p:nvPr>
            <p:ph type="dt" sz="half" idx="10"/>
          </p:nvPr>
        </p:nvSpPr>
        <p:spPr/>
        <p:txBody>
          <a:bodyPr/>
          <a:lstStyle/>
          <a:p>
            <a:fld id="{AA55D586-5D41-44EC-9C77-FD06535D6A17}" type="datetimeFigureOut">
              <a:rPr lang="nl-NL" smtClean="0"/>
              <a:t>24-5-2021</a:t>
            </a:fld>
            <a:endParaRPr lang="nl-NL"/>
          </a:p>
        </p:txBody>
      </p:sp>
      <p:sp>
        <p:nvSpPr>
          <p:cNvPr id="3" name="Tijdelijke aanduiding voor voettekst 2">
            <a:extLst>
              <a:ext uri="{FF2B5EF4-FFF2-40B4-BE49-F238E27FC236}">
                <a16:creationId xmlns:a16="http://schemas.microsoft.com/office/drawing/2014/main" id="{C0A0FC7E-0C62-422C-9DB1-4F5284DE410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2F38710-E7BD-47F4-8BDD-F884508308B4}"/>
              </a:ext>
            </a:extLst>
          </p:cNvPr>
          <p:cNvSpPr>
            <a:spLocks noGrp="1"/>
          </p:cNvSpPr>
          <p:nvPr>
            <p:ph type="sldNum" sz="quarter" idx="12"/>
          </p:nvPr>
        </p:nvSpPr>
        <p:spPr/>
        <p:txBody>
          <a:bodyPr/>
          <a:lstStyle/>
          <a:p>
            <a:fld id="{0C07C376-1AD6-4EA0-8C34-822DF32FE862}" type="slidenum">
              <a:rPr lang="nl-NL" smtClean="0"/>
              <a:t>‹nr.›</a:t>
            </a:fld>
            <a:endParaRPr lang="nl-NL"/>
          </a:p>
        </p:txBody>
      </p:sp>
    </p:spTree>
    <p:extLst>
      <p:ext uri="{BB962C8B-B14F-4D97-AF65-F5344CB8AC3E}">
        <p14:creationId xmlns:p14="http://schemas.microsoft.com/office/powerpoint/2010/main" val="2107526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AFCDA3-F4DB-436A-A006-F5888C0CD7F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F7C018E-98A9-4FFD-AEA8-F67545E72C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2D5F12C-4921-46EB-A6F8-44FC4645E4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0E1B64C-05A4-4639-9FB9-4B6B7DEC4B54}"/>
              </a:ext>
            </a:extLst>
          </p:cNvPr>
          <p:cNvSpPr>
            <a:spLocks noGrp="1"/>
          </p:cNvSpPr>
          <p:nvPr>
            <p:ph type="dt" sz="half" idx="10"/>
          </p:nvPr>
        </p:nvSpPr>
        <p:spPr/>
        <p:txBody>
          <a:bodyPr/>
          <a:lstStyle/>
          <a:p>
            <a:fld id="{AA55D586-5D41-44EC-9C77-FD06535D6A17}" type="datetimeFigureOut">
              <a:rPr lang="nl-NL" smtClean="0"/>
              <a:t>24-5-2021</a:t>
            </a:fld>
            <a:endParaRPr lang="nl-NL"/>
          </a:p>
        </p:txBody>
      </p:sp>
      <p:sp>
        <p:nvSpPr>
          <p:cNvPr id="6" name="Tijdelijke aanduiding voor voettekst 5">
            <a:extLst>
              <a:ext uri="{FF2B5EF4-FFF2-40B4-BE49-F238E27FC236}">
                <a16:creationId xmlns:a16="http://schemas.microsoft.com/office/drawing/2014/main" id="{B167BD67-F50D-4FDD-AC7B-86B79395EA5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5D387C2-9082-4945-B4FA-C7C33BAAB96F}"/>
              </a:ext>
            </a:extLst>
          </p:cNvPr>
          <p:cNvSpPr>
            <a:spLocks noGrp="1"/>
          </p:cNvSpPr>
          <p:nvPr>
            <p:ph type="sldNum" sz="quarter" idx="12"/>
          </p:nvPr>
        </p:nvSpPr>
        <p:spPr/>
        <p:txBody>
          <a:bodyPr/>
          <a:lstStyle/>
          <a:p>
            <a:fld id="{0C07C376-1AD6-4EA0-8C34-822DF32FE862}" type="slidenum">
              <a:rPr lang="nl-NL" smtClean="0"/>
              <a:t>‹nr.›</a:t>
            </a:fld>
            <a:endParaRPr lang="nl-NL"/>
          </a:p>
        </p:txBody>
      </p:sp>
    </p:spTree>
    <p:extLst>
      <p:ext uri="{BB962C8B-B14F-4D97-AF65-F5344CB8AC3E}">
        <p14:creationId xmlns:p14="http://schemas.microsoft.com/office/powerpoint/2010/main" val="2738946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5C9DC5-050B-4DDB-B863-2E66388CA2F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7CF7ACB-A00A-47D8-AD5B-79B827B28F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54BFAA2-AF45-4CC8-B27E-CC4D0ABB2F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E7EF240-8C25-427B-B666-8C7A95851583}"/>
              </a:ext>
            </a:extLst>
          </p:cNvPr>
          <p:cNvSpPr>
            <a:spLocks noGrp="1"/>
          </p:cNvSpPr>
          <p:nvPr>
            <p:ph type="dt" sz="half" idx="10"/>
          </p:nvPr>
        </p:nvSpPr>
        <p:spPr/>
        <p:txBody>
          <a:bodyPr/>
          <a:lstStyle/>
          <a:p>
            <a:fld id="{AA55D586-5D41-44EC-9C77-FD06535D6A17}" type="datetimeFigureOut">
              <a:rPr lang="nl-NL" smtClean="0"/>
              <a:t>24-5-2021</a:t>
            </a:fld>
            <a:endParaRPr lang="nl-NL"/>
          </a:p>
        </p:txBody>
      </p:sp>
      <p:sp>
        <p:nvSpPr>
          <p:cNvPr id="6" name="Tijdelijke aanduiding voor voettekst 5">
            <a:extLst>
              <a:ext uri="{FF2B5EF4-FFF2-40B4-BE49-F238E27FC236}">
                <a16:creationId xmlns:a16="http://schemas.microsoft.com/office/drawing/2014/main" id="{F995EA89-D6B9-47E1-8C08-31CE6215AFC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8E736DB-2748-4A03-97BF-BB83EFDCCEFD}"/>
              </a:ext>
            </a:extLst>
          </p:cNvPr>
          <p:cNvSpPr>
            <a:spLocks noGrp="1"/>
          </p:cNvSpPr>
          <p:nvPr>
            <p:ph type="sldNum" sz="quarter" idx="12"/>
          </p:nvPr>
        </p:nvSpPr>
        <p:spPr/>
        <p:txBody>
          <a:bodyPr/>
          <a:lstStyle/>
          <a:p>
            <a:fld id="{0C07C376-1AD6-4EA0-8C34-822DF32FE862}" type="slidenum">
              <a:rPr lang="nl-NL" smtClean="0"/>
              <a:t>‹nr.›</a:t>
            </a:fld>
            <a:endParaRPr lang="nl-NL"/>
          </a:p>
        </p:txBody>
      </p:sp>
    </p:spTree>
    <p:extLst>
      <p:ext uri="{BB962C8B-B14F-4D97-AF65-F5344CB8AC3E}">
        <p14:creationId xmlns:p14="http://schemas.microsoft.com/office/powerpoint/2010/main" val="3323616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9B60340-DC82-4684-AD58-28F67AFCAB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75147B9-B0AF-4E46-B185-36BF2FA395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DF3C058-9E19-407E-8E3F-9DEA8586E9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5D586-5D41-44EC-9C77-FD06535D6A17}" type="datetimeFigureOut">
              <a:rPr lang="nl-NL" smtClean="0"/>
              <a:t>24-5-2021</a:t>
            </a:fld>
            <a:endParaRPr lang="nl-NL"/>
          </a:p>
        </p:txBody>
      </p:sp>
      <p:sp>
        <p:nvSpPr>
          <p:cNvPr id="5" name="Tijdelijke aanduiding voor voettekst 4">
            <a:extLst>
              <a:ext uri="{FF2B5EF4-FFF2-40B4-BE49-F238E27FC236}">
                <a16:creationId xmlns:a16="http://schemas.microsoft.com/office/drawing/2014/main" id="{2FFF8504-119E-4FEF-86E6-3B0702D562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A29B28E-64FD-42DA-81BA-02FF79E68D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07C376-1AD6-4EA0-8C34-822DF32FE862}" type="slidenum">
              <a:rPr lang="nl-NL" smtClean="0"/>
              <a:t>‹nr.›</a:t>
            </a:fld>
            <a:endParaRPr lang="nl-NL"/>
          </a:p>
        </p:txBody>
      </p:sp>
    </p:spTree>
    <p:extLst>
      <p:ext uri="{BB962C8B-B14F-4D97-AF65-F5344CB8AC3E}">
        <p14:creationId xmlns:p14="http://schemas.microsoft.com/office/powerpoint/2010/main" val="3821920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72345051-2045-45DA-935E-2E3CA1A69ADC}" type="datetimeFigureOut">
              <a:rPr lang="en-US" smtClean="0"/>
              <a:t>5/24/2021</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7CD31F4-64FA-4BA0-9498-67783267A8C8}" type="slidenum">
              <a:rPr lang="en-US" smtClean="0"/>
              <a:t>‹nr.›</a:t>
            </a:fld>
            <a:endParaRPr lang="en-US"/>
          </a:p>
        </p:txBody>
      </p:sp>
    </p:spTree>
    <p:extLst>
      <p:ext uri="{BB962C8B-B14F-4D97-AF65-F5344CB8AC3E}">
        <p14:creationId xmlns:p14="http://schemas.microsoft.com/office/powerpoint/2010/main" val="3995635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hyperlink" Target="https://www.nationaleombudsman.nl/burgerinitiatief-wat-is-dat-nou-eigenlijk"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pleinciviel.nl/bewonersparticipatie-openbare-ruimte.html"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hyperlink" Target="https://dewoonwijk.nl/nieuws/betere-leefbaarheid-woonwijk-1947"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7.xml"/><Relationship Id="rId1" Type="http://schemas.openxmlformats.org/officeDocument/2006/relationships/video" Target="https://www.youtube.com/embed/9FTSIwo2jGM?start=62&amp;feature=oembe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grpSp>
        <p:nvGrpSpPr>
          <p:cNvPr id="10" name="Group 9">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1" name="Freeform: Shape 30">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44861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3" name="Oval 32">
            <a:extLst>
              <a:ext uri="{FF2B5EF4-FFF2-40B4-BE49-F238E27FC236}">
                <a16:creationId xmlns:a16="http://schemas.microsoft.com/office/drawing/2014/main" id="{7842FC68-61FD-4700-8A22-BB8B0718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4579" y="691977"/>
            <a:ext cx="7761923"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6"/>
          </a:solidFill>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el 1">
            <a:extLst>
              <a:ext uri="{FF2B5EF4-FFF2-40B4-BE49-F238E27FC236}">
                <a16:creationId xmlns:a16="http://schemas.microsoft.com/office/drawing/2014/main" id="{5FD04636-A6CD-4B64-A8E6-5D3BAB6B418C}"/>
              </a:ext>
            </a:extLst>
          </p:cNvPr>
          <p:cNvSpPr>
            <a:spLocks noGrp="1"/>
          </p:cNvSpPr>
          <p:nvPr>
            <p:ph type="ctrTitle"/>
          </p:nvPr>
        </p:nvSpPr>
        <p:spPr>
          <a:xfrm>
            <a:off x="2616277" y="2061838"/>
            <a:ext cx="6959446" cy="1662475"/>
          </a:xfrm>
        </p:spPr>
        <p:txBody>
          <a:bodyPr>
            <a:normAutofit/>
          </a:bodyPr>
          <a:lstStyle/>
          <a:p>
            <a:r>
              <a:rPr lang="nl-NL" sz="4800" dirty="0">
                <a:solidFill>
                  <a:srgbClr val="FFFFFF"/>
                </a:solidFill>
              </a:rPr>
              <a:t>Stad en wijk les 2 </a:t>
            </a:r>
          </a:p>
        </p:txBody>
      </p:sp>
      <p:sp>
        <p:nvSpPr>
          <p:cNvPr id="3" name="Ondertitel 2">
            <a:extLst>
              <a:ext uri="{FF2B5EF4-FFF2-40B4-BE49-F238E27FC236}">
                <a16:creationId xmlns:a16="http://schemas.microsoft.com/office/drawing/2014/main" id="{6AC5E310-96AA-4E97-9270-94AC3BF8E941}"/>
              </a:ext>
            </a:extLst>
          </p:cNvPr>
          <p:cNvSpPr>
            <a:spLocks noGrp="1"/>
          </p:cNvSpPr>
          <p:nvPr>
            <p:ph type="subTitle" idx="1"/>
          </p:nvPr>
        </p:nvSpPr>
        <p:spPr>
          <a:xfrm>
            <a:off x="3388938" y="3783690"/>
            <a:ext cx="5414125" cy="1196717"/>
          </a:xfrm>
        </p:spPr>
        <p:txBody>
          <a:bodyPr>
            <a:normAutofit/>
          </a:bodyPr>
          <a:lstStyle/>
          <a:p>
            <a:r>
              <a:rPr lang="nl-NL" sz="2000" dirty="0">
                <a:solidFill>
                  <a:srgbClr val="FFFFFF"/>
                </a:solidFill>
              </a:rPr>
              <a:t>P4 lj1, 25 mei 2021</a:t>
            </a:r>
          </a:p>
        </p:txBody>
      </p:sp>
    </p:spTree>
    <p:extLst>
      <p:ext uri="{BB962C8B-B14F-4D97-AF65-F5344CB8AC3E}">
        <p14:creationId xmlns:p14="http://schemas.microsoft.com/office/powerpoint/2010/main" val="383702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A1CA03F-2CB2-41F4-9D00-DC7692B64F6D}"/>
              </a:ext>
            </a:extLst>
          </p:cNvPr>
          <p:cNvPicPr>
            <a:picLocks noChangeAspect="1"/>
          </p:cNvPicPr>
          <p:nvPr/>
        </p:nvPicPr>
        <p:blipFill rotWithShape="1">
          <a:blip r:embed="rId2"/>
          <a:srcRect l="21667" r="22666" b="13481"/>
          <a:stretch/>
        </p:blipFill>
        <p:spPr>
          <a:xfrm>
            <a:off x="5190508" y="653134"/>
            <a:ext cx="6350269" cy="55517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kstvak 2">
            <a:extLst>
              <a:ext uri="{FF2B5EF4-FFF2-40B4-BE49-F238E27FC236}">
                <a16:creationId xmlns:a16="http://schemas.microsoft.com/office/drawing/2014/main" id="{57A5DAD7-F35B-4772-BAA2-046DEF82C1C9}"/>
              </a:ext>
            </a:extLst>
          </p:cNvPr>
          <p:cNvSpPr txBox="1"/>
          <p:nvPr/>
        </p:nvSpPr>
        <p:spPr>
          <a:xfrm>
            <a:off x="579120" y="335280"/>
            <a:ext cx="3362960"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A6B727"/>
                </a:solidFill>
                <a:effectLst/>
                <a:uLnTx/>
                <a:uFillTx/>
                <a:latin typeface="Corbel" panose="020B0503020204020204"/>
                <a:ea typeface="+mn-ea"/>
                <a:cs typeface="+mn-cs"/>
              </a:rPr>
              <a:t>AANLEIDING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A6B727"/>
                </a:solidFill>
                <a:effectLst/>
                <a:uLnTx/>
                <a:uFillTx/>
                <a:latin typeface="Corbel" panose="020B0503020204020204"/>
                <a:ea typeface="+mn-ea"/>
                <a:cs typeface="+mn-cs"/>
              </a:rPr>
              <a:t>Onderzoek.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Corbel" panose="020B0503020204020204"/>
                <a:ea typeface="+mn-ea"/>
                <a:cs typeface="+mn-cs"/>
              </a:rPr>
              <a:t>Uitslag onderzoek voor de binnenstad van Tilburg waarin je ziet hoe de bewoners de leefbaarheid ervaren: </a:t>
            </a:r>
          </a:p>
        </p:txBody>
      </p:sp>
      <p:sp>
        <p:nvSpPr>
          <p:cNvPr id="11" name="Rechthoek 10">
            <a:extLst>
              <a:ext uri="{FF2B5EF4-FFF2-40B4-BE49-F238E27FC236}">
                <a16:creationId xmlns:a16="http://schemas.microsoft.com/office/drawing/2014/main" id="{F4248B0E-B8FD-4620-BDD3-4EAD6AD1591C}"/>
              </a:ext>
            </a:extLst>
          </p:cNvPr>
          <p:cNvSpPr/>
          <p:nvPr/>
        </p:nvSpPr>
        <p:spPr>
          <a:xfrm>
            <a:off x="579120" y="4646235"/>
            <a:ext cx="3063527"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NB: er zijn verschillende manieren: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Lemon onderzoek en ook via de </a:t>
            </a:r>
            <a:r>
              <a:rPr kumimoji="0" lang="nl-NL" sz="1800" b="0" i="0" u="none" strike="noStrike" kern="1200" cap="none" spc="0" normalizeH="0" baseline="0" noProof="0" dirty="0" err="1">
                <a:ln>
                  <a:noFill/>
                </a:ln>
                <a:solidFill>
                  <a:srgbClr val="000000"/>
                </a:solidFill>
                <a:effectLst/>
                <a:uLnTx/>
                <a:uFillTx/>
                <a:latin typeface="Corbel" panose="020B0503020204020204"/>
                <a:ea typeface="+mn-ea"/>
                <a:cs typeface="+mn-cs"/>
              </a:rPr>
              <a:t>Leefbaarometer</a:t>
            </a:r>
            <a:endPar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4" name="Pijl: rechts 3">
            <a:extLst>
              <a:ext uri="{FF2B5EF4-FFF2-40B4-BE49-F238E27FC236}">
                <a16:creationId xmlns:a16="http://schemas.microsoft.com/office/drawing/2014/main" id="{523644F5-F53A-43F6-8FDD-C4BCD159755C}"/>
              </a:ext>
            </a:extLst>
          </p:cNvPr>
          <p:cNvSpPr/>
          <p:nvPr/>
        </p:nvSpPr>
        <p:spPr>
          <a:xfrm>
            <a:off x="3942080" y="3429000"/>
            <a:ext cx="2038350" cy="1333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FFFFFF"/>
                </a:solidFill>
                <a:effectLst/>
                <a:uLnTx/>
                <a:uFillTx/>
                <a:latin typeface="Corbel" panose="020B0503020204020204"/>
                <a:ea typeface="+mn-ea"/>
                <a:cs typeface="+mn-cs"/>
              </a:rPr>
              <a:t>Zoek maar even op:! </a:t>
            </a:r>
          </a:p>
        </p:txBody>
      </p:sp>
    </p:spTree>
    <p:extLst>
      <p:ext uri="{BB962C8B-B14F-4D97-AF65-F5344CB8AC3E}">
        <p14:creationId xmlns:p14="http://schemas.microsoft.com/office/powerpoint/2010/main" val="350392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CBB589D7-D655-44F4-A32F-C0C79411BA55}"/>
              </a:ext>
            </a:extLst>
          </p:cNvPr>
          <p:cNvSpPr txBox="1"/>
          <p:nvPr/>
        </p:nvSpPr>
        <p:spPr>
          <a:xfrm>
            <a:off x="586777" y="2437512"/>
            <a:ext cx="3571810" cy="3752975"/>
          </a:xfrm>
          <a:prstGeom prst="rect">
            <a:avLst/>
          </a:prstGeom>
        </p:spPr>
        <p:txBody>
          <a:bodyPr vert="horz" lIns="91440" tIns="45720" rIns="91440" bIns="45720" rtlCol="0" anchor="b">
            <a:normAutofit/>
          </a:bodyPr>
          <a:lstStyle/>
          <a:p>
            <a:pPr marL="0" marR="0" lvl="0" indent="0" algn="l" defTabSz="4572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dirty="0">
                <a:ln>
                  <a:noFill/>
                </a:ln>
                <a:solidFill>
                  <a:srgbClr val="A6B727"/>
                </a:solidFill>
                <a:effectLst/>
                <a:uLnTx/>
                <a:uFillTx/>
                <a:latin typeface="Corbel" panose="020B0503020204020204"/>
                <a:ea typeface="+mn-ea"/>
                <a:cs typeface="+mn-cs"/>
              </a:rPr>
              <a:t>AANLEIDING 2</a:t>
            </a:r>
          </a:p>
          <a:p>
            <a:pPr marL="0" marR="0" lvl="0" indent="0" algn="l" defTabSz="457200" rtl="0" eaLnBrk="1" fontAlgn="auto" latinLnBrk="0" hangingPunct="1">
              <a:lnSpc>
                <a:spcPct val="90000"/>
              </a:lnSpc>
              <a:spcBef>
                <a:spcPct val="0"/>
              </a:spcBef>
              <a:spcAft>
                <a:spcPts val="6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90000"/>
              </a:lnSpc>
              <a:spcBef>
                <a:spcPct val="0"/>
              </a:spcBef>
              <a:spcAft>
                <a:spcPts val="60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Corbel" panose="020B0503020204020204"/>
                <a:ea typeface="+mn-ea"/>
                <a:cs typeface="+mn-cs"/>
              </a:rPr>
              <a:t>Bewoners willen zelf iets veranderen of verbeteren: </a:t>
            </a:r>
          </a:p>
          <a:p>
            <a:pPr marL="0" marR="0" lvl="0" indent="0" algn="l" defTabSz="457200" rtl="0" eaLnBrk="1" fontAlgn="auto" latinLnBrk="0" hangingPunct="1">
              <a:lnSpc>
                <a:spcPct val="90000"/>
              </a:lnSpc>
              <a:spcBef>
                <a:spcPct val="0"/>
              </a:spcBef>
              <a:spcAft>
                <a:spcPts val="600"/>
              </a:spcAft>
              <a:buClrTx/>
              <a:buSzTx/>
              <a:buFontTx/>
              <a:buNone/>
              <a:tabLst/>
              <a:defRPr/>
            </a:pPr>
            <a:endParaRPr kumimoji="0" lang="nl-NL" sz="2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457200" marR="0" lvl="0" indent="-457200" algn="l" defTabSz="457200" rtl="0" eaLnBrk="1" fontAlgn="auto" latinLnBrk="0" hangingPunct="1">
              <a:lnSpc>
                <a:spcPct val="90000"/>
              </a:lnSpc>
              <a:spcBef>
                <a:spcPct val="0"/>
              </a:spcBef>
              <a:spcAft>
                <a:spcPts val="60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Corbel" panose="020B0503020204020204"/>
                <a:ea typeface="+mn-ea"/>
                <a:cs typeface="+mn-cs"/>
              </a:rPr>
              <a:t>Burgerinitiatieven </a:t>
            </a:r>
          </a:p>
          <a:p>
            <a:pPr marL="457200" marR="0" lvl="0" indent="-457200" algn="l" defTabSz="457200" rtl="0" eaLnBrk="1" fontAlgn="auto" latinLnBrk="0" hangingPunct="1">
              <a:lnSpc>
                <a:spcPct val="90000"/>
              </a:lnSpc>
              <a:spcBef>
                <a:spcPct val="0"/>
              </a:spcBef>
              <a:spcAft>
                <a:spcPts val="6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90000"/>
              </a:lnSpc>
              <a:spcBef>
                <a:spcPct val="0"/>
              </a:spcBef>
              <a:spcAft>
                <a:spcPts val="6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90000"/>
              </a:lnSpc>
              <a:spcBef>
                <a:spcPct val="0"/>
              </a:spcBef>
              <a:spcAft>
                <a:spcPts val="6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90000"/>
              </a:lnSpc>
              <a:spcBef>
                <a:spcPct val="0"/>
              </a:spcBef>
              <a:spcAft>
                <a:spcPts val="6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6" name="Afbeelding 5">
            <a:extLst>
              <a:ext uri="{FF2B5EF4-FFF2-40B4-BE49-F238E27FC236}">
                <a16:creationId xmlns:a16="http://schemas.microsoft.com/office/drawing/2014/main" id="{D8469E65-1D33-4CE0-81A7-0D264814A4F0}"/>
              </a:ext>
            </a:extLst>
          </p:cNvPr>
          <p:cNvPicPr>
            <a:picLocks noChangeAspect="1"/>
          </p:cNvPicPr>
          <p:nvPr/>
        </p:nvPicPr>
        <p:blipFill>
          <a:blip r:embed="rId2"/>
          <a:stretch>
            <a:fillRect/>
          </a:stretch>
        </p:blipFill>
        <p:spPr>
          <a:xfrm>
            <a:off x="4917985" y="640080"/>
            <a:ext cx="6687238" cy="5550408"/>
          </a:xfrm>
          <a:prstGeom prst="rect">
            <a:avLst/>
          </a:prstGeom>
        </p:spPr>
      </p:pic>
    </p:spTree>
    <p:extLst>
      <p:ext uri="{BB962C8B-B14F-4D97-AF65-F5344CB8AC3E}">
        <p14:creationId xmlns:p14="http://schemas.microsoft.com/office/powerpoint/2010/main" val="3364226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5BBDC6-ECA3-4D70-9080-F6C52456EDDC}"/>
              </a:ext>
            </a:extLst>
          </p:cNvPr>
          <p:cNvSpPr>
            <a:spLocks noGrp="1"/>
          </p:cNvSpPr>
          <p:nvPr>
            <p:ph type="title"/>
          </p:nvPr>
        </p:nvSpPr>
        <p:spPr/>
        <p:txBody>
          <a:bodyPr/>
          <a:lstStyle/>
          <a:p>
            <a:r>
              <a:rPr lang="nl-NL" dirty="0"/>
              <a:t>Burgerinitiatieven</a:t>
            </a:r>
          </a:p>
        </p:txBody>
      </p:sp>
      <p:sp>
        <p:nvSpPr>
          <p:cNvPr id="3" name="Tijdelijke aanduiding voor inhoud 2">
            <a:extLst>
              <a:ext uri="{FF2B5EF4-FFF2-40B4-BE49-F238E27FC236}">
                <a16:creationId xmlns:a16="http://schemas.microsoft.com/office/drawing/2014/main" id="{093557D1-11EE-4C53-83AF-27E3CD9B5DD1}"/>
              </a:ext>
            </a:extLst>
          </p:cNvPr>
          <p:cNvSpPr>
            <a:spLocks noGrp="1"/>
          </p:cNvSpPr>
          <p:nvPr>
            <p:ph idx="1"/>
          </p:nvPr>
        </p:nvSpPr>
        <p:spPr>
          <a:xfrm>
            <a:off x="1266825" y="5915025"/>
            <a:ext cx="9872871" cy="4038600"/>
          </a:xfrm>
        </p:spPr>
        <p:txBody>
          <a:bodyPr>
            <a:normAutofit/>
          </a:bodyPr>
          <a:lstStyle/>
          <a:p>
            <a:pPr marL="0" indent="0">
              <a:buNone/>
            </a:pPr>
            <a:r>
              <a:rPr lang="nl-NL" dirty="0">
                <a:hlinkClick r:id="rId2"/>
              </a:rPr>
              <a:t>https://www.nationaleombudsman.nl/burgerinitiatief-wat-is-dat-nou-eigenlijk</a:t>
            </a:r>
            <a:r>
              <a:rPr lang="nl-NL" dirty="0"/>
              <a:t> </a:t>
            </a:r>
          </a:p>
          <a:p>
            <a:endParaRPr lang="nl-NL" dirty="0"/>
          </a:p>
          <a:p>
            <a:endParaRPr lang="nl-NL" dirty="0"/>
          </a:p>
        </p:txBody>
      </p:sp>
      <p:sp>
        <p:nvSpPr>
          <p:cNvPr id="7" name="Tekstvak 6">
            <a:extLst>
              <a:ext uri="{FF2B5EF4-FFF2-40B4-BE49-F238E27FC236}">
                <a16:creationId xmlns:a16="http://schemas.microsoft.com/office/drawing/2014/main" id="{CC47918B-E3BD-4E97-A3DE-519C59581B7F}"/>
              </a:ext>
            </a:extLst>
          </p:cNvPr>
          <p:cNvSpPr txBox="1"/>
          <p:nvPr/>
        </p:nvSpPr>
        <p:spPr>
          <a:xfrm>
            <a:off x="1173480" y="1832610"/>
            <a:ext cx="9845040" cy="255454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212121"/>
                </a:solidFill>
                <a:effectLst/>
                <a:uLnTx/>
                <a:uFillTx/>
                <a:latin typeface="Gotham A"/>
                <a:ea typeface="+mn-ea"/>
                <a:cs typeface="+mn-cs"/>
              </a:rPr>
              <a:t>Zo zette Bianca een Dierenvoedselbank op in een volkswijk om huisdiereigenaren met financiële problemen te ondersteunen bij het voeden en verzorgen van hun maatjes. Of namen dorpsbewoners na sluiting van de gemeentelijke sporthal het besluit om er dan maar zelf eentje te laten bouwen en beheren. Gewoon door de gebruikers, de burgers, zelf dus. En tegenwoordig is ook de digitale buurtwacht op meerdere plekken in het land een feit: een WhatsApp groep die het gevoel van veiligheid in de buurt verhoogt. Andere voorbeelden van burgerinitiatieven: grote schoonmaakacties, energiecoöperaties, wijkondernemingen, bijeenkomsten voor eenzame ouderen, buurtfeesten enz. </a:t>
            </a:r>
            <a:endPar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31817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FBB39F-EA5E-4519-9F75-C6E26F3E2E51}"/>
              </a:ext>
            </a:extLst>
          </p:cNvPr>
          <p:cNvSpPr>
            <a:spLocks noGrp="1"/>
          </p:cNvSpPr>
          <p:nvPr>
            <p:ph type="title"/>
          </p:nvPr>
        </p:nvSpPr>
        <p:spPr/>
        <p:txBody>
          <a:bodyPr/>
          <a:lstStyle/>
          <a:p>
            <a:r>
              <a:rPr lang="nl-NL" dirty="0"/>
              <a:t>Opdracht:</a:t>
            </a:r>
          </a:p>
        </p:txBody>
      </p:sp>
      <p:sp>
        <p:nvSpPr>
          <p:cNvPr id="3" name="Tekstvak 2">
            <a:extLst>
              <a:ext uri="{FF2B5EF4-FFF2-40B4-BE49-F238E27FC236}">
                <a16:creationId xmlns:a16="http://schemas.microsoft.com/office/drawing/2014/main" id="{1D8D6205-6D89-4884-B60F-CAAF2FA68E7E}"/>
              </a:ext>
            </a:extLst>
          </p:cNvPr>
          <p:cNvSpPr txBox="1"/>
          <p:nvPr/>
        </p:nvSpPr>
        <p:spPr>
          <a:xfrm>
            <a:off x="1381125" y="2105025"/>
            <a:ext cx="8658225"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Tafel 1: welke platforms van burgerinitiatieven zijn er? Wat doen ze?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Tafel 2: Wat is de rol van de gemeente?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Tafel 3: als je zelf een idee hebt, wat zijn dan de stappen?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Tafel 4: hoe zit het met de financiering?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Tafel 5: welke uitgangspunten voor het gedrag van de overheid bij burgerinitiatieven zijn belangrijk?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40575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4E106C-4403-4F29-A762-E222F3595E4E}"/>
              </a:ext>
            </a:extLst>
          </p:cNvPr>
          <p:cNvSpPr>
            <a:spLocks noGrp="1"/>
          </p:cNvSpPr>
          <p:nvPr>
            <p:ph type="title"/>
          </p:nvPr>
        </p:nvSpPr>
        <p:spPr/>
        <p:txBody>
          <a:bodyPr/>
          <a:lstStyle/>
          <a:p>
            <a:r>
              <a:rPr lang="nl-NL" dirty="0"/>
              <a:t>Kansen en belemmeringen</a:t>
            </a:r>
          </a:p>
        </p:txBody>
      </p:sp>
      <p:sp>
        <p:nvSpPr>
          <p:cNvPr id="4" name="Tekstvak 3">
            <a:extLst>
              <a:ext uri="{FF2B5EF4-FFF2-40B4-BE49-F238E27FC236}">
                <a16:creationId xmlns:a16="http://schemas.microsoft.com/office/drawing/2014/main" id="{6549A71D-29DA-4573-9D80-4AE6F326D0E5}"/>
              </a:ext>
            </a:extLst>
          </p:cNvPr>
          <p:cNvSpPr txBox="1"/>
          <p:nvPr/>
        </p:nvSpPr>
        <p:spPr>
          <a:xfrm>
            <a:off x="830580" y="1720840"/>
            <a:ext cx="2343150" cy="258532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Maar vaak is er sprake van belemmeringen doordat de initiatieven </a:t>
            </a:r>
            <a:r>
              <a:rPr kumimoji="0" lang="nl-NL" sz="1800" b="1" i="0" u="none" strike="noStrike" kern="1200" cap="none" spc="0" normalizeH="0" baseline="0" noProof="0" dirty="0">
                <a:ln>
                  <a:noFill/>
                </a:ln>
                <a:solidFill>
                  <a:srgbClr val="A6B727"/>
                </a:solidFill>
                <a:effectLst/>
                <a:uLnTx/>
                <a:uFillTx/>
                <a:latin typeface="Corbel" panose="020B0503020204020204"/>
                <a:ea typeface="+mn-ea"/>
                <a:cs typeface="+mn-cs"/>
              </a:rPr>
              <a:t>niet aansluiten op de manier van werken van de overheid. </a:t>
            </a: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Menig initiatief komt daardoor aan een voortijdig einde.</a:t>
            </a:r>
          </a:p>
        </p:txBody>
      </p:sp>
      <p:sp>
        <p:nvSpPr>
          <p:cNvPr id="6" name="Tekstvak 5">
            <a:extLst>
              <a:ext uri="{FF2B5EF4-FFF2-40B4-BE49-F238E27FC236}">
                <a16:creationId xmlns:a16="http://schemas.microsoft.com/office/drawing/2014/main" id="{5CA40CB1-1C38-4375-9598-FD11C95B14C9}"/>
              </a:ext>
            </a:extLst>
          </p:cNvPr>
          <p:cNvSpPr txBox="1"/>
          <p:nvPr/>
        </p:nvSpPr>
        <p:spPr>
          <a:xfrm>
            <a:off x="3638550" y="1651635"/>
            <a:ext cx="2457450" cy="452431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Wil een initiatief slagen, dan moeten </a:t>
            </a:r>
            <a:r>
              <a:rPr kumimoji="0" lang="nl-NL" sz="1800" b="1" i="0" u="none" strike="noStrike" kern="1200" cap="none" spc="0" normalizeH="0" baseline="0" noProof="0" dirty="0">
                <a:ln>
                  <a:noFill/>
                </a:ln>
                <a:solidFill>
                  <a:srgbClr val="A6B727"/>
                </a:solidFill>
                <a:effectLst/>
                <a:uLnTx/>
                <a:uFillTx/>
                <a:latin typeface="Corbel" panose="020B0503020204020204"/>
                <a:ea typeface="+mn-ea"/>
                <a:cs typeface="+mn-cs"/>
              </a:rPr>
              <a:t>initiatiefnemers beschikken over een breed netwerk, organisatorische vaardigheden, inhoudelijke kennis en ervaring met bureaucratie</a:t>
            </a:r>
            <a:r>
              <a:rPr kumimoji="0" lang="nl-NL" sz="1800" b="0" i="0" u="none" strike="noStrike" kern="1200" cap="none" spc="0" normalizeH="0" baseline="0" noProof="0" dirty="0">
                <a:ln>
                  <a:noFill/>
                </a:ln>
                <a:solidFill>
                  <a:srgbClr val="A6B727"/>
                </a:solidFill>
                <a:effectLst/>
                <a:uLnTx/>
                <a:uFillTx/>
                <a:latin typeface="Corbel" panose="020B0503020204020204"/>
                <a:ea typeface="+mn-ea"/>
                <a:cs typeface="+mn-cs"/>
              </a:rPr>
              <a:t>.</a:t>
            </a: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 Voor hen die de taal van de ambtenaren en het bestuur niet spreken, is het een stuk moeilijker om een initiatief ondersteund te krijgen.</a:t>
            </a:r>
          </a:p>
        </p:txBody>
      </p:sp>
      <p:sp>
        <p:nvSpPr>
          <p:cNvPr id="12" name="Tekstvak 11">
            <a:extLst>
              <a:ext uri="{FF2B5EF4-FFF2-40B4-BE49-F238E27FC236}">
                <a16:creationId xmlns:a16="http://schemas.microsoft.com/office/drawing/2014/main" id="{409407BF-2952-439E-8C22-29A8B07E9877}"/>
              </a:ext>
            </a:extLst>
          </p:cNvPr>
          <p:cNvSpPr txBox="1"/>
          <p:nvPr/>
        </p:nvSpPr>
        <p:spPr>
          <a:xfrm>
            <a:off x="6560820" y="1651635"/>
            <a:ext cx="2268855" cy="203132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Vaak </a:t>
            </a:r>
            <a:r>
              <a:rPr kumimoji="0" lang="nl-NL" sz="1800" b="1" i="0" u="none" strike="noStrike" kern="1200" cap="none" spc="0" normalizeH="0" baseline="0" noProof="0" dirty="0">
                <a:ln>
                  <a:noFill/>
                </a:ln>
                <a:solidFill>
                  <a:srgbClr val="A6B727"/>
                </a:solidFill>
                <a:effectLst/>
                <a:uLnTx/>
                <a:uFillTx/>
                <a:latin typeface="Corbel" panose="020B0503020204020204"/>
                <a:ea typeface="+mn-ea"/>
                <a:cs typeface="+mn-cs"/>
              </a:rPr>
              <a:t>knelpunten op financieel gebied </a:t>
            </a: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ervaren. Vooral de onzekerheid of een subsidie wel wordt voortgezet wordt als problematisch gezien</a:t>
            </a:r>
          </a:p>
        </p:txBody>
      </p:sp>
      <p:sp>
        <p:nvSpPr>
          <p:cNvPr id="14" name="Tekstvak 13">
            <a:extLst>
              <a:ext uri="{FF2B5EF4-FFF2-40B4-BE49-F238E27FC236}">
                <a16:creationId xmlns:a16="http://schemas.microsoft.com/office/drawing/2014/main" id="{9E298940-1202-4D49-9B33-C95CA9653750}"/>
              </a:ext>
            </a:extLst>
          </p:cNvPr>
          <p:cNvSpPr txBox="1"/>
          <p:nvPr/>
        </p:nvSpPr>
        <p:spPr>
          <a:xfrm>
            <a:off x="9214485" y="1579810"/>
            <a:ext cx="2268855" cy="286232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De </a:t>
            </a:r>
            <a:r>
              <a:rPr kumimoji="0" lang="nl-NL" sz="1800" b="1" i="0" u="none" strike="noStrike" kern="1200" cap="none" spc="0" normalizeH="0" baseline="0" noProof="0" dirty="0">
                <a:ln>
                  <a:noFill/>
                </a:ln>
                <a:solidFill>
                  <a:srgbClr val="A6B727"/>
                </a:solidFill>
                <a:effectLst/>
                <a:uLnTx/>
                <a:uFillTx/>
                <a:latin typeface="Corbel" panose="020B0503020204020204"/>
                <a:ea typeface="+mn-ea"/>
                <a:cs typeface="+mn-cs"/>
              </a:rPr>
              <a:t>regels over subsidievoorwaarden of </a:t>
            </a:r>
            <a:r>
              <a:rPr kumimoji="0" lang="nl-NL" sz="1800" b="1" i="0" u="none" strike="noStrike" kern="1200" cap="none" spc="0" normalizeH="0" baseline="0" noProof="0" dirty="0" err="1">
                <a:ln>
                  <a:noFill/>
                </a:ln>
                <a:solidFill>
                  <a:srgbClr val="A6B727"/>
                </a:solidFill>
                <a:effectLst/>
                <a:uLnTx/>
                <a:uFillTx/>
                <a:latin typeface="Corbel" panose="020B0503020204020204"/>
                <a:ea typeface="+mn-ea"/>
                <a:cs typeface="+mn-cs"/>
              </a:rPr>
              <a:t>vergunnings-aanvragen</a:t>
            </a:r>
            <a:r>
              <a:rPr kumimoji="0" lang="nl-NL" sz="1800" b="1" i="0" u="none" strike="noStrike" kern="1200" cap="none" spc="0" normalizeH="0" baseline="0" noProof="0" dirty="0">
                <a:ln>
                  <a:noFill/>
                </a:ln>
                <a:solidFill>
                  <a:srgbClr val="A6B727"/>
                </a:solidFill>
                <a:effectLst/>
                <a:uLnTx/>
                <a:uFillTx/>
                <a:latin typeface="Corbel" panose="020B0503020204020204"/>
                <a:ea typeface="+mn-ea"/>
                <a:cs typeface="+mn-cs"/>
              </a:rPr>
              <a:t> kunnen ingewikkeld </a:t>
            </a: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of veelomvattend zijn en sluiten niet één op één aan bij de plannen van een burgerinitiatief.</a:t>
            </a:r>
          </a:p>
        </p:txBody>
      </p:sp>
    </p:spTree>
    <p:extLst>
      <p:ext uri="{BB962C8B-B14F-4D97-AF65-F5344CB8AC3E}">
        <p14:creationId xmlns:p14="http://schemas.microsoft.com/office/powerpoint/2010/main" val="270366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6F1908A-AB7E-49B1-B3B4-9F4B352C3287}"/>
              </a:ext>
            </a:extLst>
          </p:cNvPr>
          <p:cNvPicPr>
            <a:picLocks noChangeAspect="1"/>
          </p:cNvPicPr>
          <p:nvPr/>
        </p:nvPicPr>
        <p:blipFill>
          <a:blip r:embed="rId2"/>
          <a:stretch>
            <a:fillRect/>
          </a:stretch>
        </p:blipFill>
        <p:spPr>
          <a:xfrm>
            <a:off x="4106511" y="415409"/>
            <a:ext cx="7776631" cy="5472974"/>
          </a:xfrm>
          <a:prstGeom prst="rect">
            <a:avLst/>
          </a:prstGeom>
        </p:spPr>
      </p:pic>
      <p:sp>
        <p:nvSpPr>
          <p:cNvPr id="3" name="Rechthoek 2">
            <a:extLst>
              <a:ext uri="{FF2B5EF4-FFF2-40B4-BE49-F238E27FC236}">
                <a16:creationId xmlns:a16="http://schemas.microsoft.com/office/drawing/2014/main" id="{823CD67D-28EB-4225-AF5B-BC3BF8264610}"/>
              </a:ext>
            </a:extLst>
          </p:cNvPr>
          <p:cNvSpPr/>
          <p:nvPr/>
        </p:nvSpPr>
        <p:spPr>
          <a:xfrm>
            <a:off x="752531" y="6073259"/>
            <a:ext cx="3428887"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https://www.rozgroep.nl/roz-social-business-model-canvas/</a:t>
            </a:r>
          </a:p>
        </p:txBody>
      </p:sp>
      <p:sp>
        <p:nvSpPr>
          <p:cNvPr id="5" name="Rechthoek 4">
            <a:extLst>
              <a:ext uri="{FF2B5EF4-FFF2-40B4-BE49-F238E27FC236}">
                <a16:creationId xmlns:a16="http://schemas.microsoft.com/office/drawing/2014/main" id="{B04EE5D8-9695-4DAC-9205-6A002F788BE1}"/>
              </a:ext>
            </a:extLst>
          </p:cNvPr>
          <p:cNvSpPr/>
          <p:nvPr/>
        </p:nvSpPr>
        <p:spPr>
          <a:xfrm>
            <a:off x="425503" y="625224"/>
            <a:ext cx="3681008" cy="1420389"/>
          </a:xfrm>
          <a:prstGeom prst="rect">
            <a:avLst/>
          </a:prstGeom>
        </p:spPr>
        <p:txBody>
          <a:bodyPr wrap="none">
            <a:spAutoFit/>
          </a:bodyPr>
          <a:lstStyle/>
          <a:p>
            <a:pPr marL="0" marR="0" lvl="0" indent="0" algn="l" defTabSz="457200" rtl="0" eaLnBrk="1" fontAlgn="auto" latinLnBrk="0" hangingPunct="1">
              <a:lnSpc>
                <a:spcPct val="90000"/>
              </a:lnSpc>
              <a:spcBef>
                <a:spcPct val="0"/>
              </a:spcBef>
              <a:spcAft>
                <a:spcPts val="600"/>
              </a:spcAft>
              <a:buClrTx/>
              <a:buSzTx/>
              <a:buFontTx/>
              <a:buNone/>
              <a:tabLst/>
              <a:defRPr/>
            </a:pPr>
            <a:r>
              <a:rPr kumimoji="0" lang="nl-NL" sz="2800" b="1" i="0" u="none" strike="noStrike" kern="1200" cap="none" spc="0" normalizeH="0" baseline="0" noProof="0" dirty="0">
                <a:ln>
                  <a:noFill/>
                </a:ln>
                <a:solidFill>
                  <a:srgbClr val="A6B727"/>
                </a:solidFill>
                <a:effectLst/>
                <a:uLnTx/>
                <a:uFillTx/>
                <a:latin typeface="Modern Love"/>
                <a:ea typeface="+mn-ea"/>
                <a:cs typeface="+mn-cs"/>
              </a:rPr>
              <a:t>2. Onderzoeksfase</a:t>
            </a:r>
          </a:p>
          <a:p>
            <a:pPr marL="0" marR="0" lvl="0" indent="0" algn="l" defTabSz="457200" rtl="0" eaLnBrk="1" fontAlgn="auto" latinLnBrk="0" hangingPunct="1">
              <a:lnSpc>
                <a:spcPct val="90000"/>
              </a:lnSpc>
              <a:spcBef>
                <a:spcPct val="0"/>
              </a:spcBef>
              <a:spcAft>
                <a:spcPts val="60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Modern Love"/>
                <a:ea typeface="+mn-ea"/>
                <a:cs typeface="+mn-cs"/>
              </a:rPr>
              <a:t>bijvoorbeeld  door dit </a:t>
            </a:r>
          </a:p>
          <a:p>
            <a:pPr marL="0" marR="0" lvl="0" indent="0" algn="l" defTabSz="457200" rtl="0" eaLnBrk="1" fontAlgn="auto" latinLnBrk="0" hangingPunct="1">
              <a:lnSpc>
                <a:spcPct val="90000"/>
              </a:lnSpc>
              <a:spcBef>
                <a:spcPct val="0"/>
              </a:spcBef>
              <a:spcAft>
                <a:spcPts val="60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Modern Love"/>
                <a:ea typeface="+mn-ea"/>
                <a:cs typeface="+mn-cs"/>
              </a:rPr>
              <a:t>model te gebruiken: </a:t>
            </a:r>
          </a:p>
        </p:txBody>
      </p:sp>
    </p:spTree>
    <p:extLst>
      <p:ext uri="{BB962C8B-B14F-4D97-AF65-F5344CB8AC3E}">
        <p14:creationId xmlns:p14="http://schemas.microsoft.com/office/powerpoint/2010/main" val="1011997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1D40C5A-4F58-4C98-A745-C07961A566E2}"/>
              </a:ext>
            </a:extLst>
          </p:cNvPr>
          <p:cNvSpPr/>
          <p:nvPr/>
        </p:nvSpPr>
        <p:spPr>
          <a:xfrm rot="400943">
            <a:off x="123931" y="4719229"/>
            <a:ext cx="3427926" cy="70788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418AB3"/>
                </a:solidFill>
                <a:effectLst/>
                <a:uLnTx/>
                <a:uFillTx/>
                <a:latin typeface="Corbel" panose="020B0503020204020204"/>
                <a:ea typeface="+mn-ea"/>
                <a:cs typeface="+mn-cs"/>
              </a:rPr>
              <a:t>Vraag het de bewoners zelf</a:t>
            </a:r>
          </a:p>
        </p:txBody>
      </p:sp>
      <p:sp>
        <p:nvSpPr>
          <p:cNvPr id="3" name="Rechthoek 2">
            <a:extLst>
              <a:ext uri="{FF2B5EF4-FFF2-40B4-BE49-F238E27FC236}">
                <a16:creationId xmlns:a16="http://schemas.microsoft.com/office/drawing/2014/main" id="{0AA2F090-BC47-4B8B-9EC7-47DCDEBB2A18}"/>
              </a:ext>
            </a:extLst>
          </p:cNvPr>
          <p:cNvSpPr/>
          <p:nvPr/>
        </p:nvSpPr>
        <p:spPr>
          <a:xfrm rot="485332">
            <a:off x="7142655" y="1524300"/>
            <a:ext cx="3992590"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3600" b="0" i="1" u="none" strike="noStrike" kern="1200" cap="none" spc="0" normalizeH="0" baseline="0" noProof="0" dirty="0">
                <a:ln>
                  <a:noFill/>
                </a:ln>
                <a:solidFill>
                  <a:srgbClr val="818183"/>
                </a:solidFill>
                <a:effectLst/>
                <a:uLnTx/>
                <a:uFillTx/>
                <a:latin typeface="Corbel" panose="020B0503020204020204"/>
                <a:ea typeface="+mn-ea"/>
                <a:cs typeface="+mn-cs"/>
              </a:rPr>
              <a:t>Heb lef en ga naar bewoners toe</a:t>
            </a:r>
          </a:p>
        </p:txBody>
      </p:sp>
      <p:sp>
        <p:nvSpPr>
          <p:cNvPr id="4" name="Rechthoek 3">
            <a:extLst>
              <a:ext uri="{FF2B5EF4-FFF2-40B4-BE49-F238E27FC236}">
                <a16:creationId xmlns:a16="http://schemas.microsoft.com/office/drawing/2014/main" id="{5DA8E2F3-2D0E-4F86-A78C-4FA0134ED2EC}"/>
              </a:ext>
            </a:extLst>
          </p:cNvPr>
          <p:cNvSpPr/>
          <p:nvPr/>
        </p:nvSpPr>
        <p:spPr>
          <a:xfrm rot="21201913">
            <a:off x="451616" y="1624383"/>
            <a:ext cx="5219992" cy="10772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srgbClr val="818183"/>
                </a:solidFill>
                <a:effectLst/>
                <a:uLnTx/>
                <a:uFillTx/>
                <a:latin typeface="Corbel" panose="020B0503020204020204"/>
                <a:ea typeface="+mn-ea"/>
                <a:cs typeface="+mn-cs"/>
              </a:rPr>
              <a:t>Ken de wijk en sluit aan bij initiatieven</a:t>
            </a:r>
          </a:p>
        </p:txBody>
      </p:sp>
      <p:sp>
        <p:nvSpPr>
          <p:cNvPr id="5" name="Rechthoek 4">
            <a:extLst>
              <a:ext uri="{FF2B5EF4-FFF2-40B4-BE49-F238E27FC236}">
                <a16:creationId xmlns:a16="http://schemas.microsoft.com/office/drawing/2014/main" id="{B4BD5A8C-2F2F-49D5-AA9C-7A16BF9D09BE}"/>
              </a:ext>
            </a:extLst>
          </p:cNvPr>
          <p:cNvSpPr/>
          <p:nvPr/>
        </p:nvSpPr>
        <p:spPr>
          <a:xfrm rot="21052013">
            <a:off x="2043935" y="2687981"/>
            <a:ext cx="2334293" cy="70788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A6B727"/>
                </a:solidFill>
                <a:effectLst/>
                <a:uLnTx/>
                <a:uFillTx/>
                <a:latin typeface="Corbel" panose="020B0503020204020204"/>
                <a:ea typeface="+mn-ea"/>
                <a:cs typeface="+mn-cs"/>
              </a:rPr>
              <a:t>Stel spelregels op </a:t>
            </a:r>
          </a:p>
        </p:txBody>
      </p:sp>
      <p:sp>
        <p:nvSpPr>
          <p:cNvPr id="6" name="Rechthoek 5">
            <a:extLst>
              <a:ext uri="{FF2B5EF4-FFF2-40B4-BE49-F238E27FC236}">
                <a16:creationId xmlns:a16="http://schemas.microsoft.com/office/drawing/2014/main" id="{B3AB8D7B-C25D-48B0-8A71-1600EFC56FE2}"/>
              </a:ext>
            </a:extLst>
          </p:cNvPr>
          <p:cNvSpPr/>
          <p:nvPr/>
        </p:nvSpPr>
        <p:spPr>
          <a:xfrm rot="21117474">
            <a:off x="823256" y="3739947"/>
            <a:ext cx="1574342" cy="83099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4800" b="1" i="0" u="none" strike="noStrike" kern="1200" cap="none" spc="0" normalizeH="0" baseline="0" noProof="0" dirty="0">
                <a:ln>
                  <a:noFill/>
                </a:ln>
                <a:solidFill>
                  <a:srgbClr val="818183"/>
                </a:solidFill>
                <a:effectLst/>
                <a:uLnTx/>
                <a:uFillTx/>
                <a:latin typeface="Corbel" panose="020B0503020204020204"/>
                <a:ea typeface="+mn-ea"/>
                <a:cs typeface="+mn-cs"/>
              </a:rPr>
              <a:t>Maatwerk</a:t>
            </a:r>
            <a:endParaRPr kumimoji="0" lang="nl-NL" sz="1800" b="1" i="0" u="none" strike="noStrike" kern="1200" cap="none" spc="0" normalizeH="0" baseline="0" noProof="0" dirty="0">
              <a:ln>
                <a:noFill/>
              </a:ln>
              <a:solidFill>
                <a:srgbClr val="818183"/>
              </a:solidFill>
              <a:effectLst/>
              <a:uLnTx/>
              <a:uFillTx/>
              <a:latin typeface="Corbel" panose="020B0503020204020204"/>
              <a:ea typeface="+mn-ea"/>
              <a:cs typeface="+mn-cs"/>
            </a:endParaRPr>
          </a:p>
        </p:txBody>
      </p:sp>
      <p:sp>
        <p:nvSpPr>
          <p:cNvPr id="7" name="Rechthoek 6">
            <a:extLst>
              <a:ext uri="{FF2B5EF4-FFF2-40B4-BE49-F238E27FC236}">
                <a16:creationId xmlns:a16="http://schemas.microsoft.com/office/drawing/2014/main" id="{E9ACF038-1B35-4E48-9408-0ADFEDFC49EE}"/>
              </a:ext>
            </a:extLst>
          </p:cNvPr>
          <p:cNvSpPr/>
          <p:nvPr/>
        </p:nvSpPr>
        <p:spPr>
          <a:xfrm>
            <a:off x="286521" y="6143105"/>
            <a:ext cx="4468787"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Bron = </a:t>
            </a: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hlinkClick r:id="rId2"/>
              </a:rPr>
              <a:t>https://www.pleinciviel.nl/bewonersparticipatie-openbare-ruimte.html#</a:t>
            </a: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 </a:t>
            </a:r>
          </a:p>
        </p:txBody>
      </p:sp>
      <p:pic>
        <p:nvPicPr>
          <p:cNvPr id="8" name="Afbeelding 7">
            <a:extLst>
              <a:ext uri="{FF2B5EF4-FFF2-40B4-BE49-F238E27FC236}">
                <a16:creationId xmlns:a16="http://schemas.microsoft.com/office/drawing/2014/main" id="{678F8B1C-BB4B-45FF-9690-A33C036D0892}"/>
              </a:ext>
            </a:extLst>
          </p:cNvPr>
          <p:cNvPicPr>
            <a:picLocks noChangeAspect="1"/>
          </p:cNvPicPr>
          <p:nvPr/>
        </p:nvPicPr>
        <p:blipFill>
          <a:blip r:embed="rId3"/>
          <a:stretch>
            <a:fillRect/>
          </a:stretch>
        </p:blipFill>
        <p:spPr>
          <a:xfrm>
            <a:off x="6418002" y="3135729"/>
            <a:ext cx="5229225" cy="2952750"/>
          </a:xfrm>
          <a:prstGeom prst="rect">
            <a:avLst/>
          </a:prstGeom>
        </p:spPr>
      </p:pic>
      <p:sp>
        <p:nvSpPr>
          <p:cNvPr id="9" name="Rechthoek 8">
            <a:extLst>
              <a:ext uri="{FF2B5EF4-FFF2-40B4-BE49-F238E27FC236}">
                <a16:creationId xmlns:a16="http://schemas.microsoft.com/office/drawing/2014/main" id="{2F6AAA18-2CC5-450E-9F8F-03EBD965FCFF}"/>
              </a:ext>
            </a:extLst>
          </p:cNvPr>
          <p:cNvSpPr/>
          <p:nvPr/>
        </p:nvSpPr>
        <p:spPr>
          <a:xfrm>
            <a:off x="620770" y="586859"/>
            <a:ext cx="10952105" cy="766364"/>
          </a:xfrm>
          <a:prstGeom prst="rect">
            <a:avLst/>
          </a:prstGeom>
        </p:spPr>
        <p:txBody>
          <a:bodyPr wrap="square">
            <a:spAutoFit/>
          </a:bodyPr>
          <a:lstStyle/>
          <a:p>
            <a:pPr marL="0" marR="0" lvl="0" indent="0" algn="l" defTabSz="457200" rtl="0" eaLnBrk="1" fontAlgn="auto" latinLnBrk="0" hangingPunct="1">
              <a:lnSpc>
                <a:spcPct val="90000"/>
              </a:lnSpc>
              <a:spcBef>
                <a:spcPct val="0"/>
              </a:spcBef>
              <a:spcAft>
                <a:spcPts val="600"/>
              </a:spcAft>
              <a:buClrTx/>
              <a:buSzTx/>
              <a:buFontTx/>
              <a:buNone/>
              <a:tabLst/>
              <a:defRPr/>
            </a:pPr>
            <a:r>
              <a:rPr kumimoji="0" lang="nl-NL" sz="2400" b="1" i="0" u="none" strike="noStrike" kern="1200" cap="none" spc="0" normalizeH="0" baseline="0" noProof="0" dirty="0">
                <a:ln>
                  <a:noFill/>
                </a:ln>
                <a:solidFill>
                  <a:srgbClr val="000000"/>
                </a:solidFill>
                <a:effectLst/>
                <a:uLnTx/>
                <a:uFillTx/>
                <a:latin typeface="Modern Love"/>
                <a:ea typeface="+mn-ea"/>
                <a:cs typeface="+mn-cs"/>
              </a:rPr>
              <a:t>2. Onderzoeksfase: bijvoorbeeld  door deze uitgangspunten te nemen en samen aan de slag te gaan:  </a:t>
            </a:r>
          </a:p>
        </p:txBody>
      </p:sp>
    </p:spTree>
    <p:extLst>
      <p:ext uri="{BB962C8B-B14F-4D97-AF65-F5344CB8AC3E}">
        <p14:creationId xmlns:p14="http://schemas.microsoft.com/office/powerpoint/2010/main" val="1772284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CD0561-FE63-453F-AEB9-94FBCFF4F710}"/>
              </a:ext>
            </a:extLst>
          </p:cNvPr>
          <p:cNvSpPr>
            <a:spLocks noGrp="1"/>
          </p:cNvSpPr>
          <p:nvPr>
            <p:ph type="title"/>
          </p:nvPr>
        </p:nvSpPr>
        <p:spPr/>
        <p:txBody>
          <a:bodyPr/>
          <a:lstStyle/>
          <a:p>
            <a:r>
              <a:rPr lang="nl-NL" dirty="0"/>
              <a:t>Opdracht</a:t>
            </a:r>
          </a:p>
        </p:txBody>
      </p:sp>
      <p:sp>
        <p:nvSpPr>
          <p:cNvPr id="3" name="Tijdelijke aanduiding voor inhoud 2">
            <a:extLst>
              <a:ext uri="{FF2B5EF4-FFF2-40B4-BE49-F238E27FC236}">
                <a16:creationId xmlns:a16="http://schemas.microsoft.com/office/drawing/2014/main" id="{BAE8158D-13AA-456B-924A-B260EA8041B0}"/>
              </a:ext>
            </a:extLst>
          </p:cNvPr>
          <p:cNvSpPr>
            <a:spLocks noGrp="1"/>
          </p:cNvSpPr>
          <p:nvPr>
            <p:ph idx="1"/>
          </p:nvPr>
        </p:nvSpPr>
        <p:spPr>
          <a:xfrm>
            <a:off x="1145649" y="1703457"/>
            <a:ext cx="9872871" cy="4038600"/>
          </a:xfrm>
        </p:spPr>
        <p:txBody>
          <a:bodyPr/>
          <a:lstStyle/>
          <a:p>
            <a:pPr marL="0" indent="0">
              <a:buNone/>
            </a:pPr>
            <a:r>
              <a:rPr lang="nl-NL" dirty="0">
                <a:hlinkClick r:id="rId2"/>
              </a:rPr>
              <a:t>https://dewoonwijk.nl/nieuws/betere-leefbaarheid-woonwijk-1947</a:t>
            </a:r>
            <a:r>
              <a:rPr lang="nl-NL" dirty="0"/>
              <a:t> </a:t>
            </a:r>
          </a:p>
          <a:p>
            <a:pPr marL="0" indent="0">
              <a:buNone/>
            </a:pPr>
            <a:endParaRPr lang="nl-NL" dirty="0"/>
          </a:p>
          <a:p>
            <a:pPr marL="514350" indent="-514350">
              <a:buFont typeface="+mj-lt"/>
              <a:buAutoNum type="arabicPeriod"/>
            </a:pPr>
            <a:r>
              <a:rPr lang="nl-NL" dirty="0"/>
              <a:t>Welke 5 opties naar een verbetering van leerbaarheid worden in dit artikel behandeld?</a:t>
            </a:r>
          </a:p>
          <a:p>
            <a:pPr marL="514350" indent="-514350">
              <a:buFont typeface="+mj-lt"/>
              <a:buAutoNum type="arabicPeriod"/>
            </a:pPr>
            <a:r>
              <a:rPr lang="nl-NL" dirty="0"/>
              <a:t>Benoem per stap of dit bijdraagt aan het versterken van de fysieke of sociale leefbaarheid. </a:t>
            </a:r>
          </a:p>
          <a:p>
            <a:pPr marL="514350" indent="-514350">
              <a:buFont typeface="+mj-lt"/>
              <a:buAutoNum type="arabicPeriod"/>
            </a:pPr>
            <a:r>
              <a:rPr lang="nl-NL" dirty="0"/>
              <a:t>Benoem welke partners er per optie betrokken zijn. </a:t>
            </a:r>
          </a:p>
        </p:txBody>
      </p:sp>
      <p:sp>
        <p:nvSpPr>
          <p:cNvPr id="4" name="Tekstvak 3">
            <a:extLst>
              <a:ext uri="{FF2B5EF4-FFF2-40B4-BE49-F238E27FC236}">
                <a16:creationId xmlns:a16="http://schemas.microsoft.com/office/drawing/2014/main" id="{25EFFB5A-FA8A-4365-8CE7-B61305FE8A53}"/>
              </a:ext>
            </a:extLst>
          </p:cNvPr>
          <p:cNvSpPr txBox="1"/>
          <p:nvPr/>
        </p:nvSpPr>
        <p:spPr>
          <a:xfrm>
            <a:off x="1143000" y="5479554"/>
            <a:ext cx="10325100" cy="707886"/>
          </a:xfrm>
          <a:prstGeom prst="rect">
            <a:avLst/>
          </a:prstGeom>
          <a:solidFill>
            <a:schemeClr val="accent6">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Ga hier individueel mee aan de slag in de komende 10 minuten en daarna komt iedereen weer online; tot zo! </a:t>
            </a:r>
          </a:p>
        </p:txBody>
      </p:sp>
    </p:spTree>
    <p:extLst>
      <p:ext uri="{BB962C8B-B14F-4D97-AF65-F5344CB8AC3E}">
        <p14:creationId xmlns:p14="http://schemas.microsoft.com/office/powerpoint/2010/main" val="3074256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8">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10">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2" name="Rectangle 12">
            <a:extLst>
              <a:ext uri="{FF2B5EF4-FFF2-40B4-BE49-F238E27FC236}">
                <a16:creationId xmlns:a16="http://schemas.microsoft.com/office/drawing/2014/main" id="{00F30BB5-7BA0-4D79-B51D-809B0D796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62F9D8BB-9FA3-45BB-8F25-0009F04551A7}"/>
              </a:ext>
            </a:extLst>
          </p:cNvPr>
          <p:cNvSpPr>
            <a:spLocks noGrp="1"/>
          </p:cNvSpPr>
          <p:nvPr>
            <p:ph type="title"/>
          </p:nvPr>
        </p:nvSpPr>
        <p:spPr>
          <a:xfrm>
            <a:off x="4783287" y="821636"/>
            <a:ext cx="6758457" cy="5197425"/>
          </a:xfrm>
        </p:spPr>
        <p:txBody>
          <a:bodyPr vert="horz" lIns="91440" tIns="45720" rIns="91440" bIns="45720" rtlCol="0" anchor="ctr">
            <a:normAutofit/>
          </a:bodyPr>
          <a:lstStyle/>
          <a:p>
            <a:pPr>
              <a:lnSpc>
                <a:spcPct val="85000"/>
              </a:lnSpc>
            </a:pPr>
            <a:r>
              <a:rPr lang="en-US" sz="5400" b="1" cap="all">
                <a:solidFill>
                  <a:schemeClr val="tx1"/>
                </a:solidFill>
              </a:rPr>
              <a:t>Bedankt voor de aandacht &amp; fijne dag!</a:t>
            </a:r>
          </a:p>
        </p:txBody>
      </p:sp>
      <p:sp>
        <p:nvSpPr>
          <p:cNvPr id="15" name="Rectangle 14">
            <a:extLst>
              <a:ext uri="{FF2B5EF4-FFF2-40B4-BE49-F238E27FC236}">
                <a16:creationId xmlns:a16="http://schemas.microsoft.com/office/drawing/2014/main" id="{44F561C9-F335-45B4-A0DC-68F946099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39821"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99740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399021-240E-4EB2-B828-D7F6A6053EFC}"/>
              </a:ext>
            </a:extLst>
          </p:cNvPr>
          <p:cNvSpPr>
            <a:spLocks noGrp="1"/>
          </p:cNvSpPr>
          <p:nvPr>
            <p:ph type="title"/>
          </p:nvPr>
        </p:nvSpPr>
        <p:spPr/>
        <p:txBody>
          <a:bodyPr/>
          <a:lstStyle/>
          <a:p>
            <a:r>
              <a:rPr lang="nl-NL" dirty="0"/>
              <a:t>Ontmoeten in de stad </a:t>
            </a:r>
          </a:p>
        </p:txBody>
      </p:sp>
      <p:sp>
        <p:nvSpPr>
          <p:cNvPr id="4" name="Tekstvak 3">
            <a:extLst>
              <a:ext uri="{FF2B5EF4-FFF2-40B4-BE49-F238E27FC236}">
                <a16:creationId xmlns:a16="http://schemas.microsoft.com/office/drawing/2014/main" id="{C6F4CB23-FF03-4274-9C41-47EFD91B5124}"/>
              </a:ext>
            </a:extLst>
          </p:cNvPr>
          <p:cNvSpPr txBox="1"/>
          <p:nvPr/>
        </p:nvSpPr>
        <p:spPr>
          <a:xfrm>
            <a:off x="1173480" y="1847195"/>
            <a:ext cx="8972550" cy="440120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FE9E00"/>
                </a:solidFill>
                <a:effectLst/>
                <a:uLnTx/>
                <a:uFillTx/>
                <a:latin typeface="Corbel" panose="020B0503020204020204"/>
                <a:ea typeface="+mn-ea"/>
                <a:cs typeface="+mn-cs"/>
              </a:rPr>
              <a:t>Een plek wordt niet vanzelf een succes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Hoe zorgen we dat mensen elkaar kunnen ontmoeten in de openbare ruimte en het contact met elkaar niet verliezen? De stedenbouwkundige inpassing en de inrichting  van de openbare ruimte hebben grote invloed op het gebruik. Met een juiste inrichting kun je ontmoeting sturen. Rosemarie Maas en Kyra </a:t>
            </a:r>
            <a:r>
              <a:rPr kumimoji="0" lang="nl-NL" sz="2000" b="0" i="0" u="none" strike="noStrike" kern="1200" cap="none" spc="0" normalizeH="0" baseline="0" noProof="0" dirty="0" err="1">
                <a:ln>
                  <a:noFill/>
                </a:ln>
                <a:solidFill>
                  <a:srgbClr val="000000"/>
                </a:solidFill>
                <a:effectLst/>
                <a:uLnTx/>
                <a:uFillTx/>
                <a:latin typeface="Corbel" panose="020B0503020204020204"/>
                <a:ea typeface="+mn-ea"/>
                <a:cs typeface="+mn-cs"/>
              </a:rPr>
              <a:t>Kuitert</a:t>
            </a: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 (Bureau KM adviseurs gebruik openbare ruimte) geven richtlijnen voor ontwerp en inrichting in het handboek Prettige Plekken.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De belangrijkste voorwaarden voor een prettige plek zijn de Vier V’s: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FE9E00"/>
                </a:solidFill>
                <a:effectLst/>
                <a:uLnTx/>
                <a:uFillTx/>
                <a:latin typeface="Corbel" panose="020B0503020204020204"/>
                <a:ea typeface="+mn-ea"/>
                <a:cs typeface="+mn-cs"/>
              </a:rPr>
              <a:t>Veiligheid: Vooral andere ‘sociale ogen en oren’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FE9E00"/>
                </a:solidFill>
                <a:effectLst/>
                <a:uLnTx/>
                <a:uFillTx/>
                <a:latin typeface="Corbel" panose="020B0503020204020204"/>
                <a:ea typeface="+mn-ea"/>
                <a:cs typeface="+mn-cs"/>
              </a:rPr>
              <a:t>Variatie: Visuele afwisseling, vooral op ooghoogte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FE9E00"/>
                </a:solidFill>
                <a:effectLst/>
                <a:uLnTx/>
                <a:uFillTx/>
                <a:latin typeface="Corbel" panose="020B0503020204020204"/>
                <a:ea typeface="+mn-ea"/>
                <a:cs typeface="+mn-cs"/>
              </a:rPr>
              <a:t>Verblijf: Aangenaam zitten, met een prettig uitzicht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FE9E00"/>
                </a:solidFill>
                <a:effectLst/>
                <a:uLnTx/>
                <a:uFillTx/>
                <a:latin typeface="Corbel" panose="020B0503020204020204"/>
                <a:ea typeface="+mn-ea"/>
                <a:cs typeface="+mn-cs"/>
              </a:rPr>
              <a:t>Verplaatsing: Ergens logisch en comfortabel kunnen komen</a:t>
            </a:r>
          </a:p>
        </p:txBody>
      </p:sp>
    </p:spTree>
    <p:extLst>
      <p:ext uri="{BB962C8B-B14F-4D97-AF65-F5344CB8AC3E}">
        <p14:creationId xmlns:p14="http://schemas.microsoft.com/office/powerpoint/2010/main" val="3570357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90179498-F0E2-4967-9C5C-78396B04D3C2}"/>
              </a:ext>
            </a:extLst>
          </p:cNvPr>
          <p:cNvSpPr txBox="1"/>
          <p:nvPr/>
        </p:nvSpPr>
        <p:spPr>
          <a:xfrm>
            <a:off x="681037" y="5868085"/>
            <a:ext cx="10829925"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https://www.platformstad.nl/strategieen-ontmoeten-in-de-openbare-ruimte-stimuleren/</a:t>
            </a:r>
          </a:p>
        </p:txBody>
      </p:sp>
      <p:sp>
        <p:nvSpPr>
          <p:cNvPr id="5" name="Tekstvak 4">
            <a:extLst>
              <a:ext uri="{FF2B5EF4-FFF2-40B4-BE49-F238E27FC236}">
                <a16:creationId xmlns:a16="http://schemas.microsoft.com/office/drawing/2014/main" id="{2C168AF4-712A-4797-9925-D14BF8977EBE}"/>
              </a:ext>
            </a:extLst>
          </p:cNvPr>
          <p:cNvSpPr txBox="1"/>
          <p:nvPr/>
        </p:nvSpPr>
        <p:spPr>
          <a:xfrm>
            <a:off x="552449" y="420440"/>
            <a:ext cx="11163300" cy="544764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E9E00"/>
                </a:solidFill>
                <a:effectLst/>
                <a:uLnTx/>
                <a:uFillTx/>
                <a:latin typeface="Corbel" panose="020B0503020204020204"/>
                <a:ea typeface="+mn-ea"/>
                <a:cs typeface="+mn-cs"/>
              </a:rPr>
              <a:t>Op een mooie plek voel je je prettig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srgbClr val="FE9E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FE9E00"/>
                </a:solidFill>
                <a:effectLst/>
                <a:uLnTx/>
                <a:uFillTx/>
                <a:latin typeface="Corbel" panose="020B0503020204020204"/>
                <a:ea typeface="+mn-ea"/>
                <a:cs typeface="+mn-cs"/>
              </a:rPr>
              <a:t>Voor ontmoeting zijn vooral variatie en verblijf belangrijk. Hoe aangenamer het verblijf, hoe langer men blijft en hoe groter dus de kans op ontmoeting is.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De </a:t>
            </a:r>
            <a:r>
              <a:rPr kumimoji="0" lang="nl-NL" sz="2000" b="1" i="0" u="none" strike="noStrike" kern="1200" cap="none" spc="0" normalizeH="0" baseline="0" noProof="0" dirty="0">
                <a:ln>
                  <a:noFill/>
                </a:ln>
                <a:solidFill>
                  <a:srgbClr val="FE9E00"/>
                </a:solidFill>
                <a:effectLst/>
                <a:uLnTx/>
                <a:uFillTx/>
                <a:latin typeface="Corbel" panose="020B0503020204020204"/>
                <a:ea typeface="+mn-ea"/>
                <a:cs typeface="+mn-cs"/>
              </a:rPr>
              <a:t>openbare ruimte </a:t>
            </a: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speelt een rol bij verschillende vormen van ontmoeten. In de binnenstad gaat het vooral om ‘zien en gezien worden’ en afspreken met vrienden.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In </a:t>
            </a:r>
            <a:r>
              <a:rPr kumimoji="0" lang="nl-NL" sz="2000" b="1" i="0" u="none" strike="noStrike" kern="1200" cap="none" spc="0" normalizeH="0" baseline="0" noProof="0" dirty="0">
                <a:ln>
                  <a:noFill/>
                </a:ln>
                <a:solidFill>
                  <a:srgbClr val="FE9E00"/>
                </a:solidFill>
                <a:effectLst/>
                <a:uLnTx/>
                <a:uFillTx/>
                <a:latin typeface="Corbel" panose="020B0503020204020204"/>
                <a:ea typeface="+mn-ea"/>
                <a:cs typeface="+mn-cs"/>
              </a:rPr>
              <a:t>woonwijken en straten </a:t>
            </a: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is het ‘kleine ontmoeten’ belangrijk. Een prettige ontmoetingsplek heeft een grote diversiteit aan zitgelegenheid, een grote bank maar ook verplaatsbare stoelen, zodat men de keuze heeft om samen of juist alleen te zitten.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In de </a:t>
            </a:r>
            <a:r>
              <a:rPr kumimoji="0" lang="nl-NL" sz="2000" b="1" i="0" u="none" strike="noStrike" kern="1200" cap="none" spc="0" normalizeH="0" baseline="0" noProof="0" dirty="0">
                <a:ln>
                  <a:noFill/>
                </a:ln>
                <a:solidFill>
                  <a:srgbClr val="FE9E00"/>
                </a:solidFill>
                <a:effectLst/>
                <a:uLnTx/>
                <a:uFillTx/>
                <a:latin typeface="Corbel" panose="020B0503020204020204"/>
                <a:ea typeface="+mn-ea"/>
                <a:cs typeface="+mn-cs"/>
              </a:rPr>
              <a:t>woonomgeving zijn looproutes voor senioren </a:t>
            </a: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noodzakelijk. Een goede route is vlak en stroef, met bankjes onderweg. Voorzieningen, sport- en speelplekken, pleinen en parken moeten verspreid op loopafstand (max. 500 m) liggen. Zo is de kans groot dat senioren vaker dezelfde mensen tegenkomen, waardoor zij zich thuis voelen in de omgeving.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33084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772A828-9396-436B-9018-9C357FABDBAF}"/>
              </a:ext>
            </a:extLst>
          </p:cNvPr>
          <p:cNvSpPr txBox="1"/>
          <p:nvPr/>
        </p:nvSpPr>
        <p:spPr>
          <a:xfrm>
            <a:off x="971550" y="748266"/>
            <a:ext cx="9467850" cy="474591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E9E00"/>
                </a:solidFill>
                <a:effectLst/>
                <a:uLnTx/>
                <a:uFillTx/>
                <a:latin typeface="Corbel" panose="020B0503020204020204"/>
                <a:ea typeface="+mn-ea"/>
                <a:cs typeface="+mn-cs"/>
              </a:rPr>
              <a:t>Kleine ingrepen met groot effect</a:t>
            </a: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a:t>
            </a:r>
          </a:p>
          <a:p>
            <a:pPr marL="342900" marR="0" lvl="0" indent="-34290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342900" marR="0" lvl="0" indent="-34290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Meer informele zitgelegenheid in de binnenstad</a:t>
            </a:r>
          </a:p>
          <a:p>
            <a:pPr marL="342900" marR="0" lvl="0" indent="-34290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Bankjes op looproutes voor senioren</a:t>
            </a:r>
          </a:p>
          <a:p>
            <a:pPr marL="342900" marR="0" lvl="0" indent="-34290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Sport en spel als basis voor ontmoeting</a:t>
            </a:r>
          </a:p>
          <a:p>
            <a:pPr marL="342900" marR="0" lvl="0" indent="-34290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De gebruiker centraal stellen in het ontwerp</a:t>
            </a:r>
          </a:p>
          <a:p>
            <a:pPr marL="342900" marR="0" lvl="0" indent="-34290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Op ooghoogte blijven tekenen</a:t>
            </a:r>
          </a:p>
          <a:p>
            <a:pPr marL="342900" marR="0" lvl="0" indent="-34290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Leren spreken met elkaar in de publieke ruimte zoals bijvoorbeeld in de debatmobiel</a:t>
            </a:r>
          </a:p>
        </p:txBody>
      </p:sp>
    </p:spTree>
    <p:extLst>
      <p:ext uri="{BB962C8B-B14F-4D97-AF65-F5344CB8AC3E}">
        <p14:creationId xmlns:p14="http://schemas.microsoft.com/office/powerpoint/2010/main" val="68395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E082D5-DB93-4473-9200-13BEA2FC53B6}"/>
              </a:ext>
            </a:extLst>
          </p:cNvPr>
          <p:cNvSpPr>
            <a:spLocks noGrp="1"/>
          </p:cNvSpPr>
          <p:nvPr>
            <p:ph type="title"/>
          </p:nvPr>
        </p:nvSpPr>
        <p:spPr>
          <a:xfrm>
            <a:off x="590550" y="134557"/>
            <a:ext cx="11334750" cy="1356360"/>
          </a:xfrm>
        </p:spPr>
        <p:txBody>
          <a:bodyPr/>
          <a:lstStyle/>
          <a:p>
            <a:r>
              <a:rPr lang="nl-NL" dirty="0"/>
              <a:t>Een mooi voorbeeld: het backyard experiment </a:t>
            </a:r>
          </a:p>
        </p:txBody>
      </p:sp>
      <p:pic>
        <p:nvPicPr>
          <p:cNvPr id="5" name="Onlinemedia 4" title="#BackyardExperiment: A Pop-up Park and Social Study in Garema Place, Canberra">
            <a:hlinkClick r:id="" action="ppaction://media"/>
            <a:extLst>
              <a:ext uri="{FF2B5EF4-FFF2-40B4-BE49-F238E27FC236}">
                <a16:creationId xmlns:a16="http://schemas.microsoft.com/office/drawing/2014/main" id="{8A104970-680E-4826-B2A8-9F67F2C458B4}"/>
              </a:ext>
            </a:extLst>
          </p:cNvPr>
          <p:cNvPicPr>
            <a:picLocks noRot="1" noChangeAspect="1"/>
          </p:cNvPicPr>
          <p:nvPr>
            <a:videoFile r:link="rId1"/>
          </p:nvPr>
        </p:nvPicPr>
        <p:blipFill>
          <a:blip r:embed="rId3"/>
          <a:stretch>
            <a:fillRect/>
          </a:stretch>
        </p:blipFill>
        <p:spPr>
          <a:xfrm>
            <a:off x="1209675" y="1195642"/>
            <a:ext cx="9363075" cy="5290139"/>
          </a:xfrm>
          <a:prstGeom prst="rect">
            <a:avLst/>
          </a:prstGeom>
        </p:spPr>
      </p:pic>
    </p:spTree>
    <p:extLst>
      <p:ext uri="{BB962C8B-B14F-4D97-AF65-F5344CB8AC3E}">
        <p14:creationId xmlns:p14="http://schemas.microsoft.com/office/powerpoint/2010/main" val="53028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114FB7-027D-428D-BE56-2F0EAE910F6D}"/>
              </a:ext>
            </a:extLst>
          </p:cNvPr>
          <p:cNvSpPr>
            <a:spLocks noGrp="1"/>
          </p:cNvSpPr>
          <p:nvPr>
            <p:ph type="title"/>
          </p:nvPr>
        </p:nvSpPr>
        <p:spPr/>
        <p:txBody>
          <a:bodyPr/>
          <a:lstStyle/>
          <a:p>
            <a:r>
              <a:rPr lang="nl-NL" dirty="0"/>
              <a:t>Inclusieve stad </a:t>
            </a:r>
          </a:p>
        </p:txBody>
      </p:sp>
      <p:sp>
        <p:nvSpPr>
          <p:cNvPr id="3" name="Tekstvak 2">
            <a:extLst>
              <a:ext uri="{FF2B5EF4-FFF2-40B4-BE49-F238E27FC236}">
                <a16:creationId xmlns:a16="http://schemas.microsoft.com/office/drawing/2014/main" id="{13DC9419-E6E1-4AC9-A197-9DEA56B7F72A}"/>
              </a:ext>
            </a:extLst>
          </p:cNvPr>
          <p:cNvSpPr txBox="1"/>
          <p:nvPr/>
        </p:nvSpPr>
        <p:spPr>
          <a:xfrm>
            <a:off x="1228725" y="2114550"/>
            <a:ext cx="10001250" cy="30469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000000"/>
                </a:solidFill>
                <a:effectLst/>
                <a:uLnTx/>
                <a:uFillTx/>
                <a:latin typeface="Corbel" panose="020B0503020204020204"/>
                <a:ea typeface="+mn-ea"/>
                <a:cs typeface="+mn-cs"/>
              </a:rPr>
              <a:t>Stad is toegankelijk en open voor alle bewoners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000000"/>
                </a:solidFill>
                <a:effectLst/>
                <a:uLnTx/>
                <a:uFillTx/>
                <a:latin typeface="Corbel" panose="020B0503020204020204"/>
                <a:ea typeface="+mn-ea"/>
                <a:cs typeface="+mn-cs"/>
              </a:rPr>
              <a:t>Openbare ruimte is belangrijk voor een inclusieve stad: park, plein, sportveldjes en speeltuintjes.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000000"/>
                </a:solidFill>
                <a:effectLst/>
                <a:uLnTx/>
                <a:uFillTx/>
                <a:latin typeface="Corbel" panose="020B0503020204020204"/>
                <a:ea typeface="+mn-ea"/>
                <a:cs typeface="+mn-cs"/>
              </a:rPr>
              <a:t>Ook de informele ontmoetingsplekken zijn belangrijk: vaak de  onverwachte plekken zoals </a:t>
            </a:r>
            <a:r>
              <a:rPr kumimoji="0" lang="nl-NL" sz="2400" b="0" i="0" u="none" strike="noStrike" kern="1200" cap="none" spc="0" normalizeH="0" baseline="0" noProof="0" dirty="0" err="1">
                <a:ln>
                  <a:noFill/>
                </a:ln>
                <a:solidFill>
                  <a:srgbClr val="000000"/>
                </a:solidFill>
                <a:effectLst/>
                <a:uLnTx/>
                <a:uFillTx/>
                <a:latin typeface="Corbel" panose="020B0503020204020204"/>
                <a:ea typeface="+mn-ea"/>
                <a:cs typeface="+mn-cs"/>
              </a:rPr>
              <a:t>zoals</a:t>
            </a:r>
            <a:r>
              <a:rPr kumimoji="0" lang="nl-NL" sz="2400" b="0" i="0" u="none" strike="noStrike" kern="1200" cap="none" spc="0" normalizeH="0" baseline="0" noProof="0" dirty="0">
                <a:ln>
                  <a:noFill/>
                </a:ln>
                <a:solidFill>
                  <a:srgbClr val="000000"/>
                </a:solidFill>
                <a:effectLst/>
                <a:uLnTx/>
                <a:uFillTx/>
                <a:latin typeface="Corbel" panose="020B0503020204020204"/>
                <a:ea typeface="+mn-ea"/>
                <a:cs typeface="+mn-cs"/>
              </a:rPr>
              <a:t> een gemeenschappelijk trappenhuis, het schoolplein, de verzamelplek voor afvalcontainers, grasveldjes. </a:t>
            </a:r>
            <a:endParaRPr kumimoji="0" lang="nl-NL" sz="3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572922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54E5662-26DB-4792-ABA3-FA8B1F0CA3E4}"/>
              </a:ext>
            </a:extLst>
          </p:cNvPr>
          <p:cNvSpPr txBox="1"/>
          <p:nvPr/>
        </p:nvSpPr>
        <p:spPr>
          <a:xfrm>
            <a:off x="1352550" y="1481435"/>
            <a:ext cx="6096000"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0000"/>
                </a:solidFill>
                <a:effectLst/>
                <a:uLnTx/>
                <a:uFillTx/>
                <a:latin typeface="Corbel" panose="020B0503020204020204"/>
                <a:ea typeface="+mn-ea"/>
                <a:cs typeface="+mn-cs"/>
              </a:rPr>
              <a:t>Social </a:t>
            </a:r>
            <a:r>
              <a:rPr kumimoji="0" lang="fr-FR" sz="3200" b="0" i="0" u="none" strike="noStrike" kern="1200" cap="none" spc="0" normalizeH="0" baseline="0" noProof="0" dirty="0" err="1">
                <a:ln>
                  <a:noFill/>
                </a:ln>
                <a:solidFill>
                  <a:srgbClr val="000000"/>
                </a:solidFill>
                <a:effectLst/>
                <a:uLnTx/>
                <a:uFillTx/>
                <a:latin typeface="Corbel" panose="020B0503020204020204"/>
                <a:ea typeface="+mn-ea"/>
                <a:cs typeface="+mn-cs"/>
              </a:rPr>
              <a:t>sofa’s</a:t>
            </a:r>
            <a:endParaRPr kumimoji="0" lang="fr-FR" sz="32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0000"/>
                </a:solidFill>
                <a:effectLst/>
                <a:uLnTx/>
                <a:uFillTx/>
                <a:latin typeface="Corbel" panose="020B0503020204020204"/>
                <a:ea typeface="+mn-ea"/>
                <a:cs typeface="+mn-cs"/>
              </a:rPr>
              <a:t>Jeu-de-boule-</a:t>
            </a:r>
            <a:r>
              <a:rPr kumimoji="0" lang="fr-FR" sz="3200" b="0" i="0" u="none" strike="noStrike" kern="1200" cap="none" spc="0" normalizeH="0" baseline="0" noProof="0" dirty="0" err="1">
                <a:ln>
                  <a:noFill/>
                </a:ln>
                <a:solidFill>
                  <a:srgbClr val="000000"/>
                </a:solidFill>
                <a:effectLst/>
                <a:uLnTx/>
                <a:uFillTx/>
                <a:latin typeface="Corbel" panose="020B0503020204020204"/>
                <a:ea typeface="+mn-ea"/>
                <a:cs typeface="+mn-cs"/>
              </a:rPr>
              <a:t>banen</a:t>
            </a:r>
            <a:endParaRPr kumimoji="0" lang="fr-FR" sz="32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0000"/>
                </a:solidFill>
                <a:effectLst/>
                <a:uLnTx/>
                <a:uFillTx/>
                <a:latin typeface="Corbel" panose="020B0503020204020204"/>
                <a:ea typeface="+mn-ea"/>
                <a:cs typeface="+mn-cs"/>
              </a:rPr>
              <a:t>Johan Cruijff courts </a:t>
            </a:r>
          </a:p>
        </p:txBody>
      </p:sp>
      <p:sp>
        <p:nvSpPr>
          <p:cNvPr id="4" name="Tekstvak 3">
            <a:extLst>
              <a:ext uri="{FF2B5EF4-FFF2-40B4-BE49-F238E27FC236}">
                <a16:creationId xmlns:a16="http://schemas.microsoft.com/office/drawing/2014/main" id="{3FADB763-9704-4347-8404-B03F1BB49E9A}"/>
              </a:ext>
            </a:extLst>
          </p:cNvPr>
          <p:cNvSpPr txBox="1"/>
          <p:nvPr/>
        </p:nvSpPr>
        <p:spPr>
          <a:xfrm>
            <a:off x="1352550" y="3609974"/>
            <a:ext cx="8991600"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E9E00"/>
                </a:solidFill>
                <a:effectLst/>
                <a:uLnTx/>
                <a:uFillTx/>
                <a:latin typeface="Corbel" panose="020B0503020204020204"/>
                <a:ea typeface="+mn-ea"/>
                <a:cs typeface="+mn-cs"/>
              </a:rPr>
              <a:t>Welke voorbeelden zijn er nog van voorzieningen die helpen om ontmoeting te creëren en zo de sociale cohesie te versterken? </a:t>
            </a:r>
          </a:p>
        </p:txBody>
      </p:sp>
    </p:spTree>
    <p:extLst>
      <p:ext uri="{BB962C8B-B14F-4D97-AF65-F5344CB8AC3E}">
        <p14:creationId xmlns:p14="http://schemas.microsoft.com/office/powerpoint/2010/main" val="1687653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F2353-6322-4D17-B486-01065959F287}"/>
              </a:ext>
            </a:extLst>
          </p:cNvPr>
          <p:cNvSpPr>
            <a:spLocks noGrp="1"/>
          </p:cNvSpPr>
          <p:nvPr>
            <p:ph type="title"/>
          </p:nvPr>
        </p:nvSpPr>
        <p:spPr/>
        <p:txBody>
          <a:bodyPr/>
          <a:lstStyle/>
          <a:p>
            <a:r>
              <a:rPr lang="nl-NL" dirty="0"/>
              <a:t>Bruggetje naar jullie IBS opdracht: </a:t>
            </a:r>
          </a:p>
        </p:txBody>
      </p:sp>
    </p:spTree>
    <p:extLst>
      <p:ext uri="{BB962C8B-B14F-4D97-AF65-F5344CB8AC3E}">
        <p14:creationId xmlns:p14="http://schemas.microsoft.com/office/powerpoint/2010/main" val="2619419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D9738C-4863-4958-945F-823E912B1F20}"/>
              </a:ext>
            </a:extLst>
          </p:cNvPr>
          <p:cNvGraphicFramePr/>
          <p:nvPr/>
        </p:nvGraphicFramePr>
        <p:xfrm>
          <a:off x="2016265" y="812422"/>
          <a:ext cx="8128000" cy="3091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vak 2">
            <a:extLst>
              <a:ext uri="{FF2B5EF4-FFF2-40B4-BE49-F238E27FC236}">
                <a16:creationId xmlns:a16="http://schemas.microsoft.com/office/drawing/2014/main" id="{A22AEFCC-2B6A-4088-939D-063B8FC1E54C}"/>
              </a:ext>
            </a:extLst>
          </p:cNvPr>
          <p:cNvSpPr txBox="1"/>
          <p:nvPr/>
        </p:nvSpPr>
        <p:spPr>
          <a:xfrm>
            <a:off x="1543050" y="977301"/>
            <a:ext cx="1026795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srgbClr val="818183"/>
                </a:solidFill>
                <a:effectLst/>
                <a:uLnTx/>
                <a:uFillTx/>
                <a:latin typeface="Corbel" panose="020B0503020204020204"/>
                <a:ea typeface="+mn-ea"/>
                <a:cs typeface="+mn-cs"/>
              </a:rPr>
              <a:t>Je gaat niet zomaar een gebied (HER-) inrichten</a:t>
            </a:r>
            <a:r>
              <a:rPr kumimoji="0" lang="nl-NL" sz="2400" b="0" i="0" u="none" strike="noStrike" kern="1200" cap="none" spc="0" normalizeH="0" baseline="0" noProof="0" dirty="0">
                <a:ln>
                  <a:noFill/>
                </a:ln>
                <a:solidFill>
                  <a:srgbClr val="000000"/>
                </a:solidFill>
                <a:effectLst/>
                <a:uLnTx/>
                <a:uFillTx/>
                <a:latin typeface="Corbel" panose="020B0503020204020204"/>
                <a:ea typeface="+mn-ea"/>
                <a:cs typeface="+mn-cs"/>
              </a:rPr>
              <a:t>: </a:t>
            </a:r>
          </a:p>
        </p:txBody>
      </p:sp>
      <p:sp>
        <p:nvSpPr>
          <p:cNvPr id="4" name="Rechthoek 3">
            <a:extLst>
              <a:ext uri="{FF2B5EF4-FFF2-40B4-BE49-F238E27FC236}">
                <a16:creationId xmlns:a16="http://schemas.microsoft.com/office/drawing/2014/main" id="{9DC3F823-310C-4BC7-80D1-47B7AB20DF44}"/>
              </a:ext>
            </a:extLst>
          </p:cNvPr>
          <p:cNvSpPr/>
          <p:nvPr/>
        </p:nvSpPr>
        <p:spPr>
          <a:xfrm>
            <a:off x="2047735" y="3303447"/>
            <a:ext cx="8255139" cy="1200329"/>
          </a:xfrm>
          <a:prstGeom prst="rect">
            <a:avLst/>
          </a:prstGeom>
          <a:solidFill>
            <a:schemeClr val="accent5"/>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srgbClr val="000000"/>
                </a:solidFill>
                <a:effectLst/>
                <a:uLnTx/>
                <a:uFillTx/>
                <a:latin typeface="Corbel" panose="020B0503020204020204"/>
                <a:ea typeface="+mn-ea"/>
                <a:cs typeface="+mn-cs"/>
              </a:rPr>
              <a:t>Woningcoöperaties &amp; de gemeente in samenwerking met de bewoners  </a:t>
            </a:r>
          </a:p>
        </p:txBody>
      </p:sp>
      <p:sp>
        <p:nvSpPr>
          <p:cNvPr id="5" name="Rechthoek 4">
            <a:extLst>
              <a:ext uri="{FF2B5EF4-FFF2-40B4-BE49-F238E27FC236}">
                <a16:creationId xmlns:a16="http://schemas.microsoft.com/office/drawing/2014/main" id="{C2CEE088-CEFB-4596-A1EA-A62593C4324D}"/>
              </a:ext>
            </a:extLst>
          </p:cNvPr>
          <p:cNvSpPr/>
          <p:nvPr/>
        </p:nvSpPr>
        <p:spPr>
          <a:xfrm>
            <a:off x="2117585" y="4823245"/>
            <a:ext cx="8185289" cy="1200329"/>
          </a:xfrm>
          <a:prstGeom prst="rect">
            <a:avLst/>
          </a:prstGeom>
          <a:solidFill>
            <a:schemeClr val="accent6"/>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srgbClr val="000000"/>
                </a:solidFill>
                <a:effectLst/>
                <a:uLnTx/>
                <a:uFillTx/>
                <a:latin typeface="Corbel" panose="020B0503020204020204"/>
                <a:ea typeface="+mn-ea"/>
                <a:cs typeface="+mn-cs"/>
              </a:rPr>
              <a:t>Wet- en regelgeving, </a:t>
            </a:r>
            <a:r>
              <a:rPr kumimoji="0" lang="nl-NL" sz="3600" b="0" i="0" u="none" strike="noStrike" kern="1200" cap="none" spc="0" normalizeH="0" baseline="0" noProof="0" dirty="0" err="1">
                <a:ln>
                  <a:noFill/>
                </a:ln>
                <a:solidFill>
                  <a:srgbClr val="000000"/>
                </a:solidFill>
                <a:effectLst/>
                <a:uLnTx/>
                <a:uFillTx/>
                <a:latin typeface="Corbel" panose="020B0503020204020204"/>
                <a:ea typeface="+mn-ea"/>
                <a:cs typeface="+mn-cs"/>
              </a:rPr>
              <a:t>bestemmings-plannen</a:t>
            </a:r>
            <a:r>
              <a:rPr kumimoji="0" lang="nl-NL" sz="3600" b="0" i="0" u="none" strike="noStrike" kern="1200" cap="none" spc="0" normalizeH="0" baseline="0" noProof="0" dirty="0">
                <a:ln>
                  <a:noFill/>
                </a:ln>
                <a:solidFill>
                  <a:srgbClr val="000000"/>
                </a:solidFill>
                <a:effectLst/>
                <a:uLnTx/>
                <a:uFillTx/>
                <a:latin typeface="Corbel" panose="020B0503020204020204"/>
                <a:ea typeface="+mn-ea"/>
                <a:cs typeface="+mn-cs"/>
              </a:rPr>
              <a:t>, Omgevingswet </a:t>
            </a:r>
          </a:p>
        </p:txBody>
      </p:sp>
    </p:spTree>
    <p:extLst>
      <p:ext uri="{BB962C8B-B14F-4D97-AF65-F5344CB8AC3E}">
        <p14:creationId xmlns:p14="http://schemas.microsoft.com/office/powerpoint/2010/main" val="76613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3" ma:contentTypeDescription="Een nieuw document maken." ma:contentTypeScope="" ma:versionID="40482e5b53334d1eeebda43037df53c5">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9c978e2734d7fc04f5be9d8ae96b6347"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588BF5-F55D-4ECD-B590-CBB3B98AFFA8}">
  <ds:schemaRefs>
    <ds:schemaRef ds:uri="http://schemas.microsoft.com/sharepoint/v3/contenttype/forms"/>
  </ds:schemaRefs>
</ds:datastoreItem>
</file>

<file path=customXml/itemProps2.xml><?xml version="1.0" encoding="utf-8"?>
<ds:datastoreItem xmlns:ds="http://schemas.openxmlformats.org/officeDocument/2006/customXml" ds:itemID="{D96C8950-4DB1-48B0-BFFF-074F4960E1B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8FD65A1-C7EF-4732-A855-8F4C97E804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TotalTime>
  <Words>1018</Words>
  <Application>Microsoft Office PowerPoint</Application>
  <PresentationFormat>Breedbeeld</PresentationFormat>
  <Paragraphs>101</Paragraphs>
  <Slides>18</Slides>
  <Notes>0</Notes>
  <HiddenSlides>0</HiddenSlides>
  <MMClips>1</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18</vt:i4>
      </vt:variant>
    </vt:vector>
  </HeadingPairs>
  <TitlesOfParts>
    <vt:vector size="27" baseType="lpstr">
      <vt:lpstr>Arial</vt:lpstr>
      <vt:lpstr>Calibri</vt:lpstr>
      <vt:lpstr>Calibri Light</vt:lpstr>
      <vt:lpstr>Corbel</vt:lpstr>
      <vt:lpstr>Gotham A</vt:lpstr>
      <vt:lpstr>Modern Love</vt:lpstr>
      <vt:lpstr>Rockwell</vt:lpstr>
      <vt:lpstr>Kantoorthema</vt:lpstr>
      <vt:lpstr>Basis</vt:lpstr>
      <vt:lpstr>Stad en wijk les 2 </vt:lpstr>
      <vt:lpstr>Ontmoeten in de stad </vt:lpstr>
      <vt:lpstr>PowerPoint-presentatie</vt:lpstr>
      <vt:lpstr>PowerPoint-presentatie</vt:lpstr>
      <vt:lpstr>Een mooi voorbeeld: het backyard experiment </vt:lpstr>
      <vt:lpstr>Inclusieve stad </vt:lpstr>
      <vt:lpstr>PowerPoint-presentatie</vt:lpstr>
      <vt:lpstr>Bruggetje naar jullie IBS opdracht: </vt:lpstr>
      <vt:lpstr>PowerPoint-presentatie</vt:lpstr>
      <vt:lpstr>PowerPoint-presentatie</vt:lpstr>
      <vt:lpstr>PowerPoint-presentatie</vt:lpstr>
      <vt:lpstr>Burgerinitiatieven</vt:lpstr>
      <vt:lpstr>Opdracht:</vt:lpstr>
      <vt:lpstr>Kansen en belemmeringen</vt:lpstr>
      <vt:lpstr>PowerPoint-presentatie</vt:lpstr>
      <vt:lpstr>PowerPoint-presentatie</vt:lpstr>
      <vt:lpstr>Opdracht</vt:lpstr>
      <vt:lpstr>Bedankt voor de aandacht &amp; fijne 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 les 2 </dc:title>
  <dc:creator>Pascalle Cup</dc:creator>
  <cp:lastModifiedBy>Pascalle Cup</cp:lastModifiedBy>
  <cp:revision>1</cp:revision>
  <dcterms:created xsi:type="dcterms:W3CDTF">2021-05-11T12:34:20Z</dcterms:created>
  <dcterms:modified xsi:type="dcterms:W3CDTF">2021-05-24T18:12:23Z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